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4" r:id="rId2"/>
    <p:sldId id="256" r:id="rId3"/>
    <p:sldId id="269" r:id="rId4"/>
    <p:sldId id="264" r:id="rId5"/>
    <p:sldId id="259" r:id="rId6"/>
    <p:sldId id="260" r:id="rId7"/>
    <p:sldId id="265" r:id="rId8"/>
    <p:sldId id="261" r:id="rId9"/>
    <p:sldId id="262" r:id="rId10"/>
    <p:sldId id="266" r:id="rId11"/>
    <p:sldId id="267" r:id="rId12"/>
    <p:sldId id="258" r:id="rId13"/>
    <p:sldId id="268" r:id="rId14"/>
    <p:sldId id="270" r:id="rId15"/>
    <p:sldId id="271" r:id="rId16"/>
    <p:sldId id="273" r:id="rId17"/>
    <p:sldId id="275" r:id="rId18"/>
    <p:sldId id="276" r:id="rId19"/>
    <p:sldId id="2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F4A05F-AEEF-428F-98A0-11989FEA4572}" type="datetimeFigureOut">
              <a:rPr lang="en-IN" smtClean="0"/>
              <a:t>23-12-2020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D29216-ADCE-422F-98AC-4C5D2ECAFA13}" type="slidenum">
              <a:rPr lang="en-IN" smtClean="0"/>
              <a:t>‹#›</a:t>
            </a:fld>
            <a:endParaRPr lang="en-IN"/>
          </a:p>
        </p:txBody>
      </p:sp>
    </p:spTree>
    <p:extLst>
      <p:ext uri="{BB962C8B-B14F-4D97-AF65-F5344CB8AC3E}">
        <p14:creationId xmlns:p14="http://schemas.microsoft.com/office/powerpoint/2010/main" val="2721381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A3B5-E8F5-4E4D-9614-2F5139D9FF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5B34C5-82C2-4C8D-9A8F-FD24861535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BB5D09-514E-4BF0-837B-8FB0D633A1B4}"/>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5" name="Footer Placeholder 4">
            <a:extLst>
              <a:ext uri="{FF2B5EF4-FFF2-40B4-BE49-F238E27FC236}">
                <a16:creationId xmlns:a16="http://schemas.microsoft.com/office/drawing/2014/main" id="{BC28DB74-F0B9-464F-A2BD-F8EA299FC5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ED7560-B048-4A47-83E6-786655A22B9F}"/>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319460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4FE8-4E71-4E32-8730-D84E2F4D2A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11D3BB-99A7-48BB-9EBD-046C316AC4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D9DF3E-E0A7-4CE8-99A2-A303B81DA1CB}"/>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5" name="Footer Placeholder 4">
            <a:extLst>
              <a:ext uri="{FF2B5EF4-FFF2-40B4-BE49-F238E27FC236}">
                <a16:creationId xmlns:a16="http://schemas.microsoft.com/office/drawing/2014/main" id="{74A91453-EE5B-4392-958E-F4DD18B6DA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578A39-999D-4F84-A5C4-08A1ECE804D0}"/>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3223271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8FBA78-FACF-4B80-8CEB-1A235EEE73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9F0447-524B-44BC-9DAB-3E83E7B96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F902F3-909A-4881-BDBA-65BC22298C43}"/>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5" name="Footer Placeholder 4">
            <a:extLst>
              <a:ext uri="{FF2B5EF4-FFF2-40B4-BE49-F238E27FC236}">
                <a16:creationId xmlns:a16="http://schemas.microsoft.com/office/drawing/2014/main" id="{A9036414-523E-4FC1-BCA2-2248997FAE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A83FDD-8857-44BB-8DC3-0519956A436B}"/>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4053625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9FAB-39F0-43BA-A038-F3EFF37B41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D9E908-D716-492C-A08E-DFB4927C0A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28C1CB-8322-4D73-A4B8-7A17C1E2D95B}"/>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5" name="Footer Placeholder 4">
            <a:extLst>
              <a:ext uri="{FF2B5EF4-FFF2-40B4-BE49-F238E27FC236}">
                <a16:creationId xmlns:a16="http://schemas.microsoft.com/office/drawing/2014/main" id="{5AC48EC5-71B4-40DA-8072-39C68B7606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463A62-57F8-43C3-9CBD-C2B64B05F184}"/>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2730312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32A6-908A-490A-AD97-EEC6AC18BA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9FCE8B-F07E-4876-9F52-9BB6A1C459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7CBD05-CD3F-4B81-9D91-3E8B852A5E2D}"/>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5" name="Footer Placeholder 4">
            <a:extLst>
              <a:ext uri="{FF2B5EF4-FFF2-40B4-BE49-F238E27FC236}">
                <a16:creationId xmlns:a16="http://schemas.microsoft.com/office/drawing/2014/main" id="{55D58365-2F00-4124-BFCC-09A6B7902C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2BD9BE-C43E-47C0-95AC-635454F35E36}"/>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892337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70F0-432F-471C-A610-A428466050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4BEA36-9840-494D-8F3A-46731B0592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9C00E7-C354-49C0-9BB9-99A7240752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BD5CC7-3EBB-460A-978B-DAB17109EB5D}"/>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6" name="Footer Placeholder 5">
            <a:extLst>
              <a:ext uri="{FF2B5EF4-FFF2-40B4-BE49-F238E27FC236}">
                <a16:creationId xmlns:a16="http://schemas.microsoft.com/office/drawing/2014/main" id="{D82B8B5C-40E3-483A-AF93-A5D0E5018A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817D67-E53E-4266-AE19-D6E1704CAA4B}"/>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376337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5F5C3-4204-4FBE-818F-0B9CEA747D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20CF2E-F17E-49FE-8706-E92F60B7A5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EF9A1C-A5E5-4FA6-B420-CF2296D0DD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64B79A2-93FF-4E4F-8FAA-8C87796C5E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C00C46-7BD6-49F3-9F9D-65D97D74B5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310D2C-419E-4961-AE2A-3FBF9BC84BAD}"/>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8" name="Footer Placeholder 7">
            <a:extLst>
              <a:ext uri="{FF2B5EF4-FFF2-40B4-BE49-F238E27FC236}">
                <a16:creationId xmlns:a16="http://schemas.microsoft.com/office/drawing/2014/main" id="{667A9670-95DB-4C49-BAF9-157E4F2888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2F5C828-4B5B-4E4C-A9ED-FA535A9D53EA}"/>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1661585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5B02-E411-469A-9C8D-D2C86E22E24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B89EB0-48B1-4E4D-B702-E253B7519C1F}"/>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4" name="Footer Placeholder 3">
            <a:extLst>
              <a:ext uri="{FF2B5EF4-FFF2-40B4-BE49-F238E27FC236}">
                <a16:creationId xmlns:a16="http://schemas.microsoft.com/office/drawing/2014/main" id="{D8D9C2F3-8C69-4406-8C9C-5922654CC9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919B0D-0542-4774-9CD6-1327691BB356}"/>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301350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003B68-D630-44EA-87DE-8675299E857D}"/>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3" name="Footer Placeholder 2">
            <a:extLst>
              <a:ext uri="{FF2B5EF4-FFF2-40B4-BE49-F238E27FC236}">
                <a16:creationId xmlns:a16="http://schemas.microsoft.com/office/drawing/2014/main" id="{20BE456E-5720-4EBB-9C02-B1B4671B0B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27F4BF-26E2-425F-B65C-B2D8F7EAD480}"/>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342287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5539-C73B-43C1-8D42-4CF2794A68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78BA42-B1D8-45A0-81AD-8CDAD37406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7762AA-3805-46EF-8ABE-5372E2346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B48E3-8342-4B9D-A889-698AE1F8E04B}"/>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6" name="Footer Placeholder 5">
            <a:extLst>
              <a:ext uri="{FF2B5EF4-FFF2-40B4-BE49-F238E27FC236}">
                <a16:creationId xmlns:a16="http://schemas.microsoft.com/office/drawing/2014/main" id="{B5C436C5-B856-4990-BC8E-9BAA011B3E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9C7F72-61BF-4447-934D-BD1EFBA9BA87}"/>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195314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09B1-C072-4DA8-A51E-E8CBFB55A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770515-4DA1-477A-96B0-D8CE69412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EEE525-1A94-4EA8-8F8A-B460F5334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17968-EEB3-46D1-8084-C5D158B81918}"/>
              </a:ext>
            </a:extLst>
          </p:cNvPr>
          <p:cNvSpPr>
            <a:spLocks noGrp="1"/>
          </p:cNvSpPr>
          <p:nvPr>
            <p:ph type="dt" sz="half" idx="10"/>
          </p:nvPr>
        </p:nvSpPr>
        <p:spPr/>
        <p:txBody>
          <a:bodyPr/>
          <a:lstStyle/>
          <a:p>
            <a:fld id="{AB96A07C-7C5C-4530-BB68-0F7152E4E336}" type="datetimeFigureOut">
              <a:rPr lang="en-IN" smtClean="0"/>
              <a:t>23-12-2020</a:t>
            </a:fld>
            <a:endParaRPr lang="en-IN"/>
          </a:p>
        </p:txBody>
      </p:sp>
      <p:sp>
        <p:nvSpPr>
          <p:cNvPr id="6" name="Footer Placeholder 5">
            <a:extLst>
              <a:ext uri="{FF2B5EF4-FFF2-40B4-BE49-F238E27FC236}">
                <a16:creationId xmlns:a16="http://schemas.microsoft.com/office/drawing/2014/main" id="{4C1B4F58-358E-4A71-86E5-8FB4FC8C31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0C3F35-8752-4233-AAA0-C8C7C0A66F12}"/>
              </a:ext>
            </a:extLst>
          </p:cNvPr>
          <p:cNvSpPr>
            <a:spLocks noGrp="1"/>
          </p:cNvSpPr>
          <p:nvPr>
            <p:ph type="sldNum" sz="quarter" idx="12"/>
          </p:nvPr>
        </p:nvSpPr>
        <p:spPr/>
        <p:txBody>
          <a:bodyPr/>
          <a:lstStyle/>
          <a:p>
            <a:fld id="{9B20E46A-295F-4D01-AC98-8016ED9F7D42}" type="slidenum">
              <a:rPr lang="en-IN" smtClean="0"/>
              <a:t>‹#›</a:t>
            </a:fld>
            <a:endParaRPr lang="en-IN"/>
          </a:p>
        </p:txBody>
      </p:sp>
    </p:spTree>
    <p:extLst>
      <p:ext uri="{BB962C8B-B14F-4D97-AF65-F5344CB8AC3E}">
        <p14:creationId xmlns:p14="http://schemas.microsoft.com/office/powerpoint/2010/main" val="1735492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727969-737A-43E5-A10A-74B1B4B445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FA7D86-2F38-4C5C-AC3E-99CA6DF813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84E1AA-D9AC-4504-AB8E-922C52D7F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6A07C-7C5C-4530-BB68-0F7152E4E336}" type="datetimeFigureOut">
              <a:rPr lang="en-IN" smtClean="0"/>
              <a:t>23-12-2020</a:t>
            </a:fld>
            <a:endParaRPr lang="en-IN"/>
          </a:p>
        </p:txBody>
      </p:sp>
      <p:sp>
        <p:nvSpPr>
          <p:cNvPr id="5" name="Footer Placeholder 4">
            <a:extLst>
              <a:ext uri="{FF2B5EF4-FFF2-40B4-BE49-F238E27FC236}">
                <a16:creationId xmlns:a16="http://schemas.microsoft.com/office/drawing/2014/main" id="{51B8C0FC-5322-4AB9-B28E-CD71873A4C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437CBB-2E85-4860-83A3-691BB7B916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20E46A-295F-4D01-AC98-8016ED9F7D42}" type="slidenum">
              <a:rPr lang="en-IN" smtClean="0"/>
              <a:t>‹#›</a:t>
            </a:fld>
            <a:endParaRPr lang="en-IN"/>
          </a:p>
        </p:txBody>
      </p:sp>
    </p:spTree>
    <p:extLst>
      <p:ext uri="{BB962C8B-B14F-4D97-AF65-F5344CB8AC3E}">
        <p14:creationId xmlns:p14="http://schemas.microsoft.com/office/powerpoint/2010/main" val="2950709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5.wdp"/><Relationship Id="rId18" Type="http://schemas.openxmlformats.org/officeDocument/2006/relationships/image" Target="../media/image35.png"/><Relationship Id="rId3" Type="http://schemas.openxmlformats.org/officeDocument/2006/relationships/image" Target="../media/image27.png"/><Relationship Id="rId7" Type="http://schemas.microsoft.com/office/2007/relationships/hdphoto" Target="../media/hdphoto2.wdp"/><Relationship Id="rId12" Type="http://schemas.openxmlformats.org/officeDocument/2006/relationships/image" Target="../media/image32.png"/><Relationship Id="rId17" Type="http://schemas.microsoft.com/office/2007/relationships/hdphoto" Target="../media/hdphoto7.wdp"/><Relationship Id="rId2" Type="http://schemas.openxmlformats.org/officeDocument/2006/relationships/image" Target="../media/image26.jp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9.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31.png"/><Relationship Id="rId19" Type="http://schemas.microsoft.com/office/2007/relationships/hdphoto" Target="../media/hdphoto8.wdp"/><Relationship Id="rId4" Type="http://schemas.openxmlformats.org/officeDocument/2006/relationships/image" Target="../media/image28.png"/><Relationship Id="rId9" Type="http://schemas.microsoft.com/office/2007/relationships/hdphoto" Target="../media/hdphoto3.wdp"/><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5.wdp"/><Relationship Id="rId18" Type="http://schemas.openxmlformats.org/officeDocument/2006/relationships/image" Target="../media/image35.png"/><Relationship Id="rId3" Type="http://schemas.openxmlformats.org/officeDocument/2006/relationships/image" Target="../media/image36.jpeg"/><Relationship Id="rId7" Type="http://schemas.microsoft.com/office/2007/relationships/hdphoto" Target="../media/hdphoto2.wdp"/><Relationship Id="rId12" Type="http://schemas.openxmlformats.org/officeDocument/2006/relationships/image" Target="../media/image32.png"/><Relationship Id="rId17" Type="http://schemas.microsoft.com/office/2007/relationships/hdphoto" Target="../media/hdphoto7.wdp"/><Relationship Id="rId2" Type="http://schemas.openxmlformats.org/officeDocument/2006/relationships/image" Target="../media/image27.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9.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31.png"/><Relationship Id="rId19" Type="http://schemas.microsoft.com/office/2007/relationships/hdphoto" Target="../media/hdphoto8.wdp"/><Relationship Id="rId4" Type="http://schemas.openxmlformats.org/officeDocument/2006/relationships/image" Target="../media/image28.png"/><Relationship Id="rId9" Type="http://schemas.microsoft.com/office/2007/relationships/hdphoto" Target="../media/hdphoto3.wdp"/><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3.png"/><Relationship Id="rId18" Type="http://schemas.microsoft.com/office/2007/relationships/hdphoto" Target="../media/hdphoto8.wdp"/><Relationship Id="rId3" Type="http://schemas.openxmlformats.org/officeDocument/2006/relationships/image" Target="../media/image36.jpeg"/><Relationship Id="rId7" Type="http://schemas.openxmlformats.org/officeDocument/2006/relationships/image" Target="../media/image30.png"/><Relationship Id="rId12" Type="http://schemas.microsoft.com/office/2007/relationships/hdphoto" Target="../media/hdphoto5.wdp"/><Relationship Id="rId17" Type="http://schemas.openxmlformats.org/officeDocument/2006/relationships/image" Target="../media/image35.png"/><Relationship Id="rId2" Type="http://schemas.openxmlformats.org/officeDocument/2006/relationships/image" Target="../media/image37.jpg"/><Relationship Id="rId16" Type="http://schemas.microsoft.com/office/2007/relationships/hdphoto" Target="../media/hdphoto7.wdp"/><Relationship Id="rId1" Type="http://schemas.openxmlformats.org/officeDocument/2006/relationships/slideLayout" Target="../slideLayouts/slideLayout7.xml"/><Relationship Id="rId6" Type="http://schemas.openxmlformats.org/officeDocument/2006/relationships/image" Target="../media/image39.jpg"/><Relationship Id="rId11" Type="http://schemas.openxmlformats.org/officeDocument/2006/relationships/image" Target="../media/image32.png"/><Relationship Id="rId5" Type="http://schemas.microsoft.com/office/2007/relationships/hdphoto" Target="../media/hdphoto9.wdp"/><Relationship Id="rId15" Type="http://schemas.openxmlformats.org/officeDocument/2006/relationships/image" Target="../media/image34.png"/><Relationship Id="rId10" Type="http://schemas.microsoft.com/office/2007/relationships/hdphoto" Target="../media/hdphoto4.wdp"/><Relationship Id="rId4" Type="http://schemas.openxmlformats.org/officeDocument/2006/relationships/image" Target="../media/image38.png"/><Relationship Id="rId9" Type="http://schemas.openxmlformats.org/officeDocument/2006/relationships/image" Target="../media/image31.png"/><Relationship Id="rId14" Type="http://schemas.microsoft.com/office/2007/relationships/hdphoto" Target="../media/hdphoto6.wdp"/></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jp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0.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15.sv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4.svg"/><Relationship Id="rId5" Type="http://schemas.openxmlformats.org/officeDocument/2006/relationships/image" Target="../media/image10.sv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9.xml"/><Relationship Id="rId7" Type="http://schemas.openxmlformats.org/officeDocument/2006/relationships/image" Target="../media/image8.jpg"/><Relationship Id="rId12" Type="http://schemas.openxmlformats.org/officeDocument/2006/relationships/image" Target="../media/image20.jp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slide" Target="slide19.xml"/><Relationship Id="rId7"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C589-C9AB-43C2-8260-EF9E595F9FE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9BD695A-633D-473C-BEC5-1DD3ADB80E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6" name="TextBox 5">
            <a:extLst>
              <a:ext uri="{FF2B5EF4-FFF2-40B4-BE49-F238E27FC236}">
                <a16:creationId xmlns:a16="http://schemas.microsoft.com/office/drawing/2014/main" id="{6F67624D-34E7-4D55-BF4C-DA32CC24CA4F}"/>
              </a:ext>
            </a:extLst>
          </p:cNvPr>
          <p:cNvSpPr txBox="1"/>
          <p:nvPr/>
        </p:nvSpPr>
        <p:spPr>
          <a:xfrm>
            <a:off x="3476625" y="4678681"/>
            <a:ext cx="4953000"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0DF547C4-0C4E-4041-A996-A41A29ABE568}"/>
              </a:ext>
            </a:extLst>
          </p:cNvPr>
          <p:cNvSpPr txBox="1"/>
          <p:nvPr/>
        </p:nvSpPr>
        <p:spPr>
          <a:xfrm>
            <a:off x="5075339" y="4309349"/>
            <a:ext cx="3875713" cy="369332"/>
          </a:xfrm>
          <a:prstGeom prst="rect">
            <a:avLst/>
          </a:prstGeom>
          <a:noFill/>
        </p:spPr>
        <p:txBody>
          <a:bodyPr wrap="square" rtlCol="0">
            <a:spAutoFit/>
          </a:bodyPr>
          <a:lstStyle/>
          <a:p>
            <a:r>
              <a:rPr lang="en-IN" dirty="0">
                <a:solidFill>
                  <a:schemeClr val="bg1">
                    <a:lumMod val="95000"/>
                  </a:schemeClr>
                </a:solidFill>
              </a:rPr>
              <a:t>www.kiox.co.in</a:t>
            </a:r>
            <a:r>
              <a:rPr lang="en-IN" dirty="0"/>
              <a:t>s://kiox.co.in/</a:t>
            </a:r>
          </a:p>
        </p:txBody>
      </p:sp>
    </p:spTree>
    <p:extLst>
      <p:ext uri="{BB962C8B-B14F-4D97-AF65-F5344CB8AC3E}">
        <p14:creationId xmlns:p14="http://schemas.microsoft.com/office/powerpoint/2010/main" val="3117690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00FF"/>
            </a:gs>
            <a:gs pos="96000">
              <a:srgbClr val="A015FF">
                <a:alpha val="91000"/>
              </a:srgbClr>
            </a:gs>
          </a:gsLst>
          <a:lin ang="13500000" scaled="1"/>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D01AEDC0-8556-49FA-960B-7EDD695B3759}"/>
              </a:ext>
            </a:extLst>
          </p:cNvPr>
          <p:cNvSpPr/>
          <p:nvPr/>
        </p:nvSpPr>
        <p:spPr>
          <a:xfrm>
            <a:off x="1175658" y="1286466"/>
            <a:ext cx="11016342" cy="5571534"/>
          </a:xfrm>
          <a:custGeom>
            <a:avLst/>
            <a:gdLst>
              <a:gd name="connsiteX0" fmla="*/ 7217229 w 11016342"/>
              <a:gd name="connsiteY0" fmla="*/ 0 h 5571534"/>
              <a:gd name="connsiteX1" fmla="*/ 11016342 w 11016342"/>
              <a:gd name="connsiteY1" fmla="*/ 2185791 h 5571534"/>
              <a:gd name="connsiteX2" fmla="*/ 11016342 w 11016342"/>
              <a:gd name="connsiteY2" fmla="*/ 5571534 h 5571534"/>
              <a:gd name="connsiteX3" fmla="*/ 2709774 w 11016342"/>
              <a:gd name="connsiteY3" fmla="*/ 5571534 h 5571534"/>
              <a:gd name="connsiteX4" fmla="*/ 0 w 11016342"/>
              <a:gd name="connsiteY4" fmla="*/ 4049486 h 55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6342" h="5571534">
                <a:moveTo>
                  <a:pt x="7217229" y="0"/>
                </a:moveTo>
                <a:lnTo>
                  <a:pt x="11016342" y="2185791"/>
                </a:lnTo>
                <a:lnTo>
                  <a:pt x="11016342" y="5571534"/>
                </a:lnTo>
                <a:lnTo>
                  <a:pt x="2709774" y="5571534"/>
                </a:lnTo>
                <a:lnTo>
                  <a:pt x="0" y="4049486"/>
                </a:lnTo>
                <a:close/>
              </a:path>
            </a:pathLst>
          </a:custGeom>
          <a:gradFill>
            <a:gsLst>
              <a:gs pos="0">
                <a:srgbClr val="0000FF"/>
              </a:gs>
              <a:gs pos="100000">
                <a:srgbClr val="A015FF">
                  <a:alpha val="91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a:extLst>
              <a:ext uri="{FF2B5EF4-FFF2-40B4-BE49-F238E27FC236}">
                <a16:creationId xmlns:a16="http://schemas.microsoft.com/office/drawing/2014/main" id="{B94C3A99-667F-416B-8244-CCE43093C0CA}"/>
              </a:ext>
            </a:extLst>
          </p:cNvPr>
          <p:cNvSpPr/>
          <p:nvPr/>
        </p:nvSpPr>
        <p:spPr>
          <a:xfrm>
            <a:off x="1175658" y="678638"/>
            <a:ext cx="11016342" cy="6179363"/>
          </a:xfrm>
          <a:custGeom>
            <a:avLst/>
            <a:gdLst>
              <a:gd name="connsiteX0" fmla="*/ 7217229 w 11016342"/>
              <a:gd name="connsiteY0" fmla="*/ 0 h 6179363"/>
              <a:gd name="connsiteX1" fmla="*/ 11016342 w 11016342"/>
              <a:gd name="connsiteY1" fmla="*/ 2185791 h 6179363"/>
              <a:gd name="connsiteX2" fmla="*/ 11016342 w 11016342"/>
              <a:gd name="connsiteY2" fmla="*/ 6179363 h 6179363"/>
              <a:gd name="connsiteX3" fmla="*/ 3791921 w 11016342"/>
              <a:gd name="connsiteY3" fmla="*/ 6179363 h 6179363"/>
              <a:gd name="connsiteX4" fmla="*/ 0 w 11016342"/>
              <a:gd name="connsiteY4" fmla="*/ 4049486 h 6179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6342" h="6179363">
                <a:moveTo>
                  <a:pt x="7217229" y="0"/>
                </a:moveTo>
                <a:lnTo>
                  <a:pt x="11016342" y="2185791"/>
                </a:lnTo>
                <a:lnTo>
                  <a:pt x="11016342" y="6179363"/>
                </a:lnTo>
                <a:lnTo>
                  <a:pt x="3791921" y="6179363"/>
                </a:lnTo>
                <a:lnTo>
                  <a:pt x="0" y="4049486"/>
                </a:lnTo>
                <a:close/>
              </a:path>
            </a:pathLst>
          </a:custGeom>
          <a:blipFill dpi="0" rotWithShape="1">
            <a:blip r:embed="rId2"/>
            <a:srcRect/>
            <a:stretch>
              <a:fillRect t="6000" r="-27000" b="-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B7A940D9-132A-4BDB-8D40-9028559E45F4}"/>
              </a:ext>
            </a:extLst>
          </p:cNvPr>
          <p:cNvSpPr/>
          <p:nvPr/>
        </p:nvSpPr>
        <p:spPr>
          <a:xfrm>
            <a:off x="5557117" y="2232509"/>
            <a:ext cx="4404049" cy="4404049"/>
          </a:xfrm>
          <a:prstGeom prst="roundRect">
            <a:avLst>
              <a:gd name="adj" fmla="val 6527"/>
            </a:avLst>
          </a:prstGeom>
          <a:solidFill>
            <a:schemeClr val="bg1">
              <a:alpha val="2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9E9ABC5E-EC50-4F41-B182-3733C1C9644F}"/>
              </a:ext>
            </a:extLst>
          </p:cNvPr>
          <p:cNvSpPr/>
          <p:nvPr/>
        </p:nvSpPr>
        <p:spPr>
          <a:xfrm>
            <a:off x="5489943" y="3736368"/>
            <a:ext cx="1388513" cy="1388513"/>
          </a:xfrm>
          <a:prstGeom prst="roundRect">
            <a:avLst/>
          </a:prstGeom>
          <a:solidFill>
            <a:srgbClr val="0000FF">
              <a:alpha val="31000"/>
            </a:srgbClr>
          </a:solidFill>
          <a:ln>
            <a:no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DB9BF075-6B5B-41DD-AF95-1FF847538835}"/>
              </a:ext>
            </a:extLst>
          </p:cNvPr>
          <p:cNvSpPr/>
          <p:nvPr/>
        </p:nvSpPr>
        <p:spPr>
          <a:xfrm>
            <a:off x="5489943" y="3302247"/>
            <a:ext cx="1388513" cy="1388513"/>
          </a:xfrm>
          <a:prstGeom prst="roundRect">
            <a:avLst/>
          </a:prstGeom>
          <a:gradFill flip="none" rotWithShape="1">
            <a:gsLst>
              <a:gs pos="0">
                <a:schemeClr val="bg1"/>
              </a:gs>
              <a:gs pos="100000">
                <a:schemeClr val="accent1">
                  <a:lumMod val="40000"/>
                  <a:lumOff val="60000"/>
                </a:schemeClr>
              </a:gs>
              <a:gs pos="54000">
                <a:schemeClr val="accent1">
                  <a:lumMod val="20000"/>
                  <a:lumOff val="80000"/>
                </a:schemeClr>
              </a:gs>
            </a:gsLst>
            <a:path path="circle">
              <a:fillToRect l="100000" t="100000"/>
            </a:path>
            <a:tileRect r="-100000" b="-100000"/>
          </a:gradFill>
          <a:ln>
            <a:noFill/>
          </a:ln>
          <a:scene3d>
            <a:camera prst="isometricTopUp"/>
            <a:lightRig rig="threePt"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CA5A0235-1825-40D3-BCF4-F43BC376A44B}"/>
              </a:ext>
            </a:extLst>
          </p:cNvPr>
          <p:cNvSpPr/>
          <p:nvPr/>
        </p:nvSpPr>
        <p:spPr>
          <a:xfrm>
            <a:off x="5560585" y="3372889"/>
            <a:ext cx="1247228" cy="1247228"/>
          </a:xfrm>
          <a:prstGeom prst="roundRect">
            <a:avLst/>
          </a:prstGeom>
          <a:noFill/>
          <a:ln w="22225">
            <a:gradFill flip="none" rotWithShape="1">
              <a:gsLst>
                <a:gs pos="0">
                  <a:srgbClr val="FA1A65"/>
                </a:gs>
                <a:gs pos="100000">
                  <a:srgbClr val="33CCFF"/>
                </a:gs>
              </a:gsLst>
              <a:lin ang="2700000" scaled="1"/>
              <a:tileRect/>
            </a:grad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9B9131E8-9942-4FBF-B171-03A036304298}"/>
              </a:ext>
            </a:extLst>
          </p:cNvPr>
          <p:cNvSpPr txBox="1"/>
          <p:nvPr/>
        </p:nvSpPr>
        <p:spPr>
          <a:xfrm>
            <a:off x="5801427" y="3488671"/>
            <a:ext cx="765544" cy="1015663"/>
          </a:xfrm>
          <a:prstGeom prst="rect">
            <a:avLst/>
          </a:prstGeom>
          <a:noFill/>
        </p:spPr>
        <p:txBody>
          <a:bodyPr wrap="square" rtlCol="0">
            <a:spAutoFit/>
            <a:scene3d>
              <a:camera prst="isometricTopUp"/>
              <a:lightRig rig="threePt" dir="t"/>
            </a:scene3d>
          </a:bodyPr>
          <a:lstStyle/>
          <a:p>
            <a:pPr algn="ctr"/>
            <a:r>
              <a:rPr lang="en-IN" sz="6000" dirty="0">
                <a:gradFill flip="none" rotWithShape="1">
                  <a:gsLst>
                    <a:gs pos="100000">
                      <a:srgbClr val="0000FF"/>
                    </a:gs>
                    <a:gs pos="0">
                      <a:srgbClr val="FA1A65"/>
                    </a:gs>
                  </a:gsLst>
                  <a:lin ang="5400000" scaled="1"/>
                  <a:tileRect/>
                </a:gradFill>
                <a:latin typeface="Raleway" panose="020B0503030101060003" pitchFamily="34" charset="0"/>
              </a:rPr>
              <a:t>S</a:t>
            </a:r>
          </a:p>
        </p:txBody>
      </p:sp>
      <p:sp>
        <p:nvSpPr>
          <p:cNvPr id="19" name="Rectangle: Rounded Corners 18">
            <a:extLst>
              <a:ext uri="{FF2B5EF4-FFF2-40B4-BE49-F238E27FC236}">
                <a16:creationId xmlns:a16="http://schemas.microsoft.com/office/drawing/2014/main" id="{25B52064-7603-4A95-AB5D-19C63D5DC4D2}"/>
              </a:ext>
            </a:extLst>
          </p:cNvPr>
          <p:cNvSpPr/>
          <p:nvPr/>
        </p:nvSpPr>
        <p:spPr>
          <a:xfrm>
            <a:off x="6980997" y="2863041"/>
            <a:ext cx="1388513" cy="1388513"/>
          </a:xfrm>
          <a:prstGeom prst="roundRect">
            <a:avLst/>
          </a:prstGeom>
          <a:solidFill>
            <a:srgbClr val="0000FF">
              <a:alpha val="31000"/>
            </a:srgbClr>
          </a:solidFill>
          <a:ln>
            <a:no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1699935F-C082-4F90-AFA5-8E0B4C91A519}"/>
              </a:ext>
            </a:extLst>
          </p:cNvPr>
          <p:cNvSpPr/>
          <p:nvPr/>
        </p:nvSpPr>
        <p:spPr>
          <a:xfrm>
            <a:off x="6980997" y="2428920"/>
            <a:ext cx="1388513" cy="1388513"/>
          </a:xfrm>
          <a:prstGeom prst="roundRect">
            <a:avLst/>
          </a:prstGeom>
          <a:gradFill flip="none" rotWithShape="1">
            <a:gsLst>
              <a:gs pos="0">
                <a:schemeClr val="bg1"/>
              </a:gs>
              <a:gs pos="100000">
                <a:schemeClr val="accent1">
                  <a:lumMod val="40000"/>
                  <a:lumOff val="60000"/>
                </a:schemeClr>
              </a:gs>
              <a:gs pos="54000">
                <a:schemeClr val="accent1">
                  <a:lumMod val="20000"/>
                  <a:lumOff val="80000"/>
                </a:schemeClr>
              </a:gs>
            </a:gsLst>
            <a:path path="circle">
              <a:fillToRect l="100000" t="100000"/>
            </a:path>
            <a:tileRect r="-100000" b="-100000"/>
          </a:gradFill>
          <a:ln>
            <a:noFill/>
          </a:ln>
          <a:scene3d>
            <a:camera prst="isometricTopUp"/>
            <a:lightRig rig="threePt"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3F2159B-AB0E-4391-BD11-91A288791880}"/>
              </a:ext>
            </a:extLst>
          </p:cNvPr>
          <p:cNvSpPr/>
          <p:nvPr/>
        </p:nvSpPr>
        <p:spPr>
          <a:xfrm>
            <a:off x="7051639" y="2499562"/>
            <a:ext cx="1247228" cy="1247228"/>
          </a:xfrm>
          <a:prstGeom prst="roundRect">
            <a:avLst/>
          </a:prstGeom>
          <a:noFill/>
          <a:ln w="22225">
            <a:gradFill flip="none" rotWithShape="1">
              <a:gsLst>
                <a:gs pos="0">
                  <a:srgbClr val="FA1A65"/>
                </a:gs>
                <a:gs pos="100000">
                  <a:srgbClr val="33CCFF"/>
                </a:gs>
              </a:gsLst>
              <a:lin ang="2700000" scaled="1"/>
              <a:tileRect/>
            </a:grad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9BAC1529-1CA7-4B99-AEA8-1FBFFD1619F1}"/>
              </a:ext>
            </a:extLst>
          </p:cNvPr>
          <p:cNvSpPr txBox="1"/>
          <p:nvPr/>
        </p:nvSpPr>
        <p:spPr>
          <a:xfrm>
            <a:off x="7292481" y="2615344"/>
            <a:ext cx="765544" cy="1015663"/>
          </a:xfrm>
          <a:prstGeom prst="rect">
            <a:avLst/>
          </a:prstGeom>
          <a:noFill/>
        </p:spPr>
        <p:txBody>
          <a:bodyPr wrap="square" rtlCol="0">
            <a:spAutoFit/>
            <a:scene3d>
              <a:camera prst="isometricTopUp"/>
              <a:lightRig rig="threePt" dir="t"/>
            </a:scene3d>
          </a:bodyPr>
          <a:lstStyle/>
          <a:p>
            <a:pPr algn="ctr"/>
            <a:r>
              <a:rPr lang="en-US" sz="6000" dirty="0">
                <a:gradFill flip="none" rotWithShape="1">
                  <a:gsLst>
                    <a:gs pos="100000">
                      <a:srgbClr val="0000FF"/>
                    </a:gs>
                    <a:gs pos="0">
                      <a:srgbClr val="FA1A65"/>
                    </a:gs>
                  </a:gsLst>
                  <a:lin ang="5400000" scaled="1"/>
                  <a:tileRect/>
                </a:gradFill>
                <a:latin typeface="Raleway" panose="020B0503030101060003" pitchFamily="34" charset="0"/>
              </a:rPr>
              <a:t>p</a:t>
            </a:r>
            <a:endParaRPr lang="en-IN" sz="6000" dirty="0">
              <a:gradFill flip="none" rotWithShape="1">
                <a:gsLst>
                  <a:gs pos="100000">
                    <a:srgbClr val="0000FF"/>
                  </a:gs>
                  <a:gs pos="0">
                    <a:srgbClr val="FA1A65"/>
                  </a:gs>
                </a:gsLst>
                <a:lin ang="5400000" scaled="1"/>
                <a:tileRect/>
              </a:gradFill>
              <a:latin typeface="Raleway" panose="020B0503030101060003" pitchFamily="34" charset="0"/>
            </a:endParaRPr>
          </a:p>
        </p:txBody>
      </p:sp>
      <p:sp>
        <p:nvSpPr>
          <p:cNvPr id="23" name="Rectangle: Rounded Corners 22">
            <a:extLst>
              <a:ext uri="{FF2B5EF4-FFF2-40B4-BE49-F238E27FC236}">
                <a16:creationId xmlns:a16="http://schemas.microsoft.com/office/drawing/2014/main" id="{24C73DB7-8126-41E9-885B-8A8C571F7D21}"/>
              </a:ext>
            </a:extLst>
          </p:cNvPr>
          <p:cNvSpPr/>
          <p:nvPr/>
        </p:nvSpPr>
        <p:spPr>
          <a:xfrm>
            <a:off x="7077819" y="4647874"/>
            <a:ext cx="1388513" cy="1388513"/>
          </a:xfrm>
          <a:prstGeom prst="roundRect">
            <a:avLst/>
          </a:prstGeom>
          <a:solidFill>
            <a:srgbClr val="0000FF">
              <a:alpha val="31000"/>
            </a:srgbClr>
          </a:solidFill>
          <a:ln>
            <a:no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0A4CEA44-1E78-43FA-8F40-AD3D33C6E0BC}"/>
              </a:ext>
            </a:extLst>
          </p:cNvPr>
          <p:cNvSpPr/>
          <p:nvPr/>
        </p:nvSpPr>
        <p:spPr>
          <a:xfrm>
            <a:off x="7077819" y="4213753"/>
            <a:ext cx="1388513" cy="1388513"/>
          </a:xfrm>
          <a:prstGeom prst="roundRect">
            <a:avLst/>
          </a:prstGeom>
          <a:gradFill flip="none" rotWithShape="1">
            <a:gsLst>
              <a:gs pos="0">
                <a:schemeClr val="bg1"/>
              </a:gs>
              <a:gs pos="100000">
                <a:schemeClr val="accent1">
                  <a:lumMod val="40000"/>
                  <a:lumOff val="60000"/>
                </a:schemeClr>
              </a:gs>
              <a:gs pos="54000">
                <a:schemeClr val="accent1">
                  <a:lumMod val="20000"/>
                  <a:lumOff val="80000"/>
                </a:schemeClr>
              </a:gs>
            </a:gsLst>
            <a:path path="circle">
              <a:fillToRect l="100000" t="100000"/>
            </a:path>
            <a:tileRect r="-100000" b="-100000"/>
          </a:gradFill>
          <a:ln>
            <a:noFill/>
          </a:ln>
          <a:scene3d>
            <a:camera prst="isometricTopUp"/>
            <a:lightRig rig="threePt"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5970477B-B442-4F2C-AC96-9C1153A560AA}"/>
              </a:ext>
            </a:extLst>
          </p:cNvPr>
          <p:cNvSpPr/>
          <p:nvPr/>
        </p:nvSpPr>
        <p:spPr>
          <a:xfrm>
            <a:off x="7148461" y="4284395"/>
            <a:ext cx="1247228" cy="1247228"/>
          </a:xfrm>
          <a:prstGeom prst="roundRect">
            <a:avLst/>
          </a:prstGeom>
          <a:noFill/>
          <a:ln w="22225">
            <a:gradFill flip="none" rotWithShape="1">
              <a:gsLst>
                <a:gs pos="0">
                  <a:srgbClr val="FA1A65"/>
                </a:gs>
                <a:gs pos="100000">
                  <a:srgbClr val="33CCFF"/>
                </a:gs>
              </a:gsLst>
              <a:lin ang="2700000" scaled="1"/>
              <a:tileRect/>
            </a:grad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272145C7-1B4C-4357-8D7C-C66AB82DF6BA}"/>
              </a:ext>
            </a:extLst>
          </p:cNvPr>
          <p:cNvSpPr txBox="1"/>
          <p:nvPr/>
        </p:nvSpPr>
        <p:spPr>
          <a:xfrm>
            <a:off x="7389303" y="4400177"/>
            <a:ext cx="765544" cy="1015663"/>
          </a:xfrm>
          <a:prstGeom prst="rect">
            <a:avLst/>
          </a:prstGeom>
          <a:noFill/>
        </p:spPr>
        <p:txBody>
          <a:bodyPr wrap="square" rtlCol="0">
            <a:spAutoFit/>
            <a:scene3d>
              <a:camera prst="isometricTopUp"/>
              <a:lightRig rig="threePt" dir="t"/>
            </a:scene3d>
          </a:bodyPr>
          <a:lstStyle/>
          <a:p>
            <a:pPr algn="ctr"/>
            <a:r>
              <a:rPr lang="en-IN" sz="6000" dirty="0">
                <a:gradFill flip="none" rotWithShape="1">
                  <a:gsLst>
                    <a:gs pos="100000">
                      <a:srgbClr val="0000FF"/>
                    </a:gs>
                    <a:gs pos="0">
                      <a:srgbClr val="FA1A65"/>
                    </a:gs>
                  </a:gsLst>
                  <a:lin ang="5400000" scaled="1"/>
                  <a:tileRect/>
                </a:gradFill>
                <a:latin typeface="Raleway" panose="020B0503030101060003" pitchFamily="34" charset="0"/>
              </a:rPr>
              <a:t>O</a:t>
            </a:r>
          </a:p>
        </p:txBody>
      </p:sp>
      <p:sp>
        <p:nvSpPr>
          <p:cNvPr id="27" name="Rectangle: Rounded Corners 26">
            <a:extLst>
              <a:ext uri="{FF2B5EF4-FFF2-40B4-BE49-F238E27FC236}">
                <a16:creationId xmlns:a16="http://schemas.microsoft.com/office/drawing/2014/main" id="{473ED2A3-09ED-4889-AC2B-469FE9CC64F5}"/>
              </a:ext>
            </a:extLst>
          </p:cNvPr>
          <p:cNvSpPr/>
          <p:nvPr/>
        </p:nvSpPr>
        <p:spPr>
          <a:xfrm>
            <a:off x="8568873" y="3774547"/>
            <a:ext cx="1388513" cy="1388513"/>
          </a:xfrm>
          <a:prstGeom prst="roundRect">
            <a:avLst/>
          </a:prstGeom>
          <a:solidFill>
            <a:srgbClr val="0000FF">
              <a:alpha val="31000"/>
            </a:srgbClr>
          </a:solidFill>
          <a:ln>
            <a:no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C6BB86A8-C559-4343-8DC0-BE028650E97F}"/>
              </a:ext>
            </a:extLst>
          </p:cNvPr>
          <p:cNvSpPr/>
          <p:nvPr/>
        </p:nvSpPr>
        <p:spPr>
          <a:xfrm>
            <a:off x="8568873" y="3340426"/>
            <a:ext cx="1388513" cy="1388513"/>
          </a:xfrm>
          <a:prstGeom prst="roundRect">
            <a:avLst/>
          </a:prstGeom>
          <a:gradFill flip="none" rotWithShape="1">
            <a:gsLst>
              <a:gs pos="0">
                <a:schemeClr val="bg1"/>
              </a:gs>
              <a:gs pos="100000">
                <a:schemeClr val="accent1">
                  <a:lumMod val="40000"/>
                  <a:lumOff val="60000"/>
                </a:schemeClr>
              </a:gs>
              <a:gs pos="54000">
                <a:schemeClr val="accent1">
                  <a:lumMod val="20000"/>
                  <a:lumOff val="80000"/>
                </a:schemeClr>
              </a:gs>
            </a:gsLst>
            <a:path path="circle">
              <a:fillToRect l="100000" t="100000"/>
            </a:path>
            <a:tileRect r="-100000" b="-100000"/>
          </a:gradFill>
          <a:ln>
            <a:noFill/>
          </a:ln>
          <a:scene3d>
            <a:camera prst="isometricTopUp"/>
            <a:lightRig rig="threePt"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BCF82BE9-3E7C-490C-80D2-2C75B1EBDFD9}"/>
              </a:ext>
            </a:extLst>
          </p:cNvPr>
          <p:cNvSpPr/>
          <p:nvPr/>
        </p:nvSpPr>
        <p:spPr>
          <a:xfrm>
            <a:off x="8639515" y="3411068"/>
            <a:ext cx="1247228" cy="1247228"/>
          </a:xfrm>
          <a:prstGeom prst="roundRect">
            <a:avLst/>
          </a:prstGeom>
          <a:noFill/>
          <a:ln w="22225">
            <a:gradFill flip="none" rotWithShape="1">
              <a:gsLst>
                <a:gs pos="0">
                  <a:srgbClr val="FA1A65"/>
                </a:gs>
                <a:gs pos="100000">
                  <a:srgbClr val="33CCFF"/>
                </a:gs>
              </a:gsLst>
              <a:lin ang="2700000" scaled="1"/>
              <a:tileRect/>
            </a:grad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1B98C27F-DD99-4BE6-8A14-F184A68A5945}"/>
              </a:ext>
            </a:extLst>
          </p:cNvPr>
          <p:cNvSpPr txBox="1"/>
          <p:nvPr/>
        </p:nvSpPr>
        <p:spPr>
          <a:xfrm>
            <a:off x="8880357" y="3526850"/>
            <a:ext cx="765544" cy="1015663"/>
          </a:xfrm>
          <a:prstGeom prst="rect">
            <a:avLst/>
          </a:prstGeom>
          <a:noFill/>
        </p:spPr>
        <p:txBody>
          <a:bodyPr wrap="square" rtlCol="0">
            <a:spAutoFit/>
            <a:scene3d>
              <a:camera prst="isometricTopUp"/>
              <a:lightRig rig="threePt" dir="t"/>
            </a:scene3d>
          </a:bodyPr>
          <a:lstStyle/>
          <a:p>
            <a:pPr algn="ctr"/>
            <a:r>
              <a:rPr lang="en-US" sz="6000" dirty="0">
                <a:gradFill flip="none" rotWithShape="1">
                  <a:gsLst>
                    <a:gs pos="100000">
                      <a:srgbClr val="0000FF"/>
                    </a:gs>
                    <a:gs pos="0">
                      <a:srgbClr val="FA1A65"/>
                    </a:gs>
                  </a:gsLst>
                  <a:lin ang="5400000" scaled="1"/>
                  <a:tileRect/>
                </a:gradFill>
                <a:latin typeface="Raleway" panose="020B0503030101060003" pitchFamily="34" charset="0"/>
              </a:rPr>
              <a:t>2</a:t>
            </a:r>
            <a:endParaRPr lang="en-IN" sz="6000" dirty="0">
              <a:gradFill flip="none" rotWithShape="1">
                <a:gsLst>
                  <a:gs pos="100000">
                    <a:srgbClr val="0000FF"/>
                  </a:gs>
                  <a:gs pos="0">
                    <a:srgbClr val="FA1A65"/>
                  </a:gs>
                </a:gsLst>
                <a:lin ang="5400000" scaled="1"/>
                <a:tileRect/>
              </a:gradFill>
              <a:latin typeface="Raleway" panose="020B0503030101060003" pitchFamily="34" charset="0"/>
            </a:endParaRPr>
          </a:p>
        </p:txBody>
      </p:sp>
      <p:sp>
        <p:nvSpPr>
          <p:cNvPr id="32" name="TextBox 31">
            <a:extLst>
              <a:ext uri="{FF2B5EF4-FFF2-40B4-BE49-F238E27FC236}">
                <a16:creationId xmlns:a16="http://schemas.microsoft.com/office/drawing/2014/main" id="{99F96989-A2D5-48D0-9CFE-7579C46A1430}"/>
              </a:ext>
            </a:extLst>
          </p:cNvPr>
          <p:cNvSpPr txBox="1"/>
          <p:nvPr/>
        </p:nvSpPr>
        <p:spPr>
          <a:xfrm>
            <a:off x="-1" y="219045"/>
            <a:ext cx="10300447" cy="830997"/>
          </a:xfrm>
          <a:prstGeom prst="rect">
            <a:avLst/>
          </a:prstGeom>
          <a:noFill/>
        </p:spPr>
        <p:txBody>
          <a:bodyPr wrap="square" rtlCol="0">
            <a:spAutoFit/>
          </a:bodyPr>
          <a:lstStyle/>
          <a:p>
            <a:r>
              <a:rPr lang="en-IN" sz="4800" b="1" spc="300" dirty="0">
                <a:solidFill>
                  <a:schemeClr val="bg1"/>
                </a:solidFill>
                <a:latin typeface="Raleway" panose="020B0503030101060003" pitchFamily="34" charset="0"/>
              </a:rPr>
              <a:t>SpO2 and heartrate</a:t>
            </a:r>
            <a:r>
              <a:rPr lang="en-IN" sz="4400" b="1" spc="300" dirty="0">
                <a:solidFill>
                  <a:schemeClr val="bg1"/>
                </a:solidFill>
                <a:latin typeface="Raleway" panose="020B0503030101060003" pitchFamily="34" charset="0"/>
              </a:rPr>
              <a:t> ANALYSIS</a:t>
            </a:r>
          </a:p>
        </p:txBody>
      </p:sp>
      <p:sp>
        <p:nvSpPr>
          <p:cNvPr id="33" name="TextBox 32">
            <a:extLst>
              <a:ext uri="{FF2B5EF4-FFF2-40B4-BE49-F238E27FC236}">
                <a16:creationId xmlns:a16="http://schemas.microsoft.com/office/drawing/2014/main" id="{4D29FBE6-7708-4DE2-8CF9-AE41C68ECDD8}"/>
              </a:ext>
            </a:extLst>
          </p:cNvPr>
          <p:cNvSpPr txBox="1"/>
          <p:nvPr/>
        </p:nvSpPr>
        <p:spPr>
          <a:xfrm>
            <a:off x="140807" y="1128850"/>
            <a:ext cx="5063205" cy="1631216"/>
          </a:xfrm>
          <a:prstGeom prst="rect">
            <a:avLst/>
          </a:prstGeom>
          <a:noFill/>
        </p:spPr>
        <p:txBody>
          <a:bodyPr wrap="square" rtlCol="0">
            <a:spAutoFit/>
          </a:bodyPr>
          <a:lstStyle/>
          <a:p>
            <a:r>
              <a:rPr lang="en-US" sz="2000" b="1" i="0" dirty="0">
                <a:solidFill>
                  <a:schemeClr val="bg1"/>
                </a:solidFill>
                <a:effectLst/>
                <a:latin typeface="arial" panose="020B0604020202020204" pitchFamily="34" charset="0"/>
              </a:rPr>
              <a:t>SpO2</a:t>
            </a:r>
            <a:r>
              <a:rPr lang="en-US" sz="2000" b="0" i="0" dirty="0">
                <a:solidFill>
                  <a:schemeClr val="bg1"/>
                </a:solidFill>
                <a:effectLst/>
                <a:latin typeface="arial" panose="020B0604020202020204" pitchFamily="34" charset="0"/>
              </a:rPr>
              <a:t>, also known as </a:t>
            </a:r>
            <a:r>
              <a:rPr lang="en-US" sz="2000" b="1" i="0" dirty="0">
                <a:solidFill>
                  <a:schemeClr val="bg1"/>
                </a:solidFill>
                <a:effectLst/>
                <a:latin typeface="arial" panose="020B0604020202020204" pitchFamily="34" charset="0"/>
              </a:rPr>
              <a:t>oxygen saturation</a:t>
            </a:r>
            <a:r>
              <a:rPr lang="en-US" sz="2000" b="0" i="0" dirty="0">
                <a:solidFill>
                  <a:schemeClr val="bg1"/>
                </a:solidFill>
                <a:effectLst/>
                <a:latin typeface="arial" panose="020B0604020202020204" pitchFamily="34" charset="0"/>
              </a:rPr>
              <a:t>, is a measure of the amount of oxygen-carrying hemoglobin in the blood relative to the amount of hemoglobin not carrying oxygen</a:t>
            </a:r>
            <a:r>
              <a:rPr lang="en-US" sz="2000" dirty="0">
                <a:solidFill>
                  <a:srgbClr val="222222"/>
                </a:solidFill>
                <a:latin typeface="arial" panose="020B0604020202020204" pitchFamily="34" charset="0"/>
              </a:rPr>
              <a:t>.</a:t>
            </a:r>
            <a:r>
              <a:rPr lang="en-US" sz="2000" b="0" i="0" dirty="0">
                <a:solidFill>
                  <a:srgbClr val="222222"/>
                </a:solidFill>
                <a:effectLst/>
                <a:latin typeface="arial" panose="020B0604020202020204" pitchFamily="34" charset="0"/>
              </a:rPr>
              <a:t> </a:t>
            </a:r>
            <a:endParaRPr lang="en-IN" sz="20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77987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FF"/>
            </a:gs>
            <a:gs pos="99000">
              <a:srgbClr val="A015FF">
                <a:alpha val="91000"/>
              </a:srgbClr>
            </a:gs>
          </a:gsLst>
          <a:lin ang="13500000" scaled="1"/>
        </a:gradFill>
        <a:effectLst/>
      </p:bgPr>
    </p:bg>
    <p:spTree>
      <p:nvGrpSpPr>
        <p:cNvPr id="1" name=""/>
        <p:cNvGrpSpPr/>
        <p:nvPr/>
      </p:nvGrpSpPr>
      <p:grpSpPr>
        <a:xfrm>
          <a:off x="0" y="0"/>
          <a:ext cx="0" cy="0"/>
          <a:chOff x="0" y="0"/>
          <a:chExt cx="0" cy="0"/>
        </a:xfrm>
      </p:grpSpPr>
      <p:sp>
        <p:nvSpPr>
          <p:cNvPr id="35" name="Hexagon 34">
            <a:extLst>
              <a:ext uri="{FF2B5EF4-FFF2-40B4-BE49-F238E27FC236}">
                <a16:creationId xmlns:a16="http://schemas.microsoft.com/office/drawing/2014/main" id="{D43F626D-06DB-4F76-A67E-F7F21F73334A}"/>
              </a:ext>
            </a:extLst>
          </p:cNvPr>
          <p:cNvSpPr/>
          <p:nvPr/>
        </p:nvSpPr>
        <p:spPr>
          <a:xfrm>
            <a:off x="4724368" y="1607547"/>
            <a:ext cx="5642346" cy="4881292"/>
          </a:xfrm>
          <a:prstGeom prst="hexagon">
            <a:avLst>
              <a:gd name="adj" fmla="val 28570"/>
              <a:gd name="vf" fmla="val 115470"/>
            </a:avLst>
          </a:prstGeom>
          <a:noFill/>
          <a:ln w="53975" cap="rnd">
            <a:gradFill>
              <a:gsLst>
                <a:gs pos="0">
                  <a:srgbClr val="33CCFF">
                    <a:alpha val="0"/>
                  </a:srgbClr>
                </a:gs>
                <a:gs pos="100000">
                  <a:srgbClr val="3333FF"/>
                </a:gs>
              </a:gsLst>
              <a:lin ang="5400000" scaled="1"/>
            </a:gradFill>
            <a:round/>
          </a:ln>
          <a:scene3d>
            <a:camera prst="isometricTopUp"/>
            <a:lightRig rig="threePt" dir="t"/>
          </a:scene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ight Triangle 20">
            <a:extLst>
              <a:ext uri="{FF2B5EF4-FFF2-40B4-BE49-F238E27FC236}">
                <a16:creationId xmlns:a16="http://schemas.microsoft.com/office/drawing/2014/main" id="{6F68C81C-796D-43F3-879A-F860A4A60030}"/>
              </a:ext>
            </a:extLst>
          </p:cNvPr>
          <p:cNvSpPr/>
          <p:nvPr/>
        </p:nvSpPr>
        <p:spPr>
          <a:xfrm flipH="1">
            <a:off x="3551274" y="1860699"/>
            <a:ext cx="8640726" cy="4997302"/>
          </a:xfrm>
          <a:prstGeom prst="rtTriangle">
            <a:avLst/>
          </a:prstGeom>
          <a:blipFill>
            <a:blip r:embed="rId2"/>
            <a:stretch>
              <a:fillRect t="6000" r="-27000" b="-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Hexagon 19">
            <a:extLst>
              <a:ext uri="{FF2B5EF4-FFF2-40B4-BE49-F238E27FC236}">
                <a16:creationId xmlns:a16="http://schemas.microsoft.com/office/drawing/2014/main" id="{ADB8166C-9A89-40BE-B309-BE99C1184301}"/>
              </a:ext>
            </a:extLst>
          </p:cNvPr>
          <p:cNvSpPr/>
          <p:nvPr/>
        </p:nvSpPr>
        <p:spPr>
          <a:xfrm>
            <a:off x="5635573" y="3242928"/>
            <a:ext cx="4068090" cy="3519376"/>
          </a:xfrm>
          <a:prstGeom prst="hexagon">
            <a:avLst>
              <a:gd name="adj" fmla="val 28570"/>
              <a:gd name="vf" fmla="val 115470"/>
            </a:avLst>
          </a:prstGeom>
          <a:solidFill>
            <a:srgbClr val="002060">
              <a:alpha val="35000"/>
            </a:srgbClr>
          </a:solidFill>
          <a:ln>
            <a:noFill/>
          </a:ln>
          <a:scene3d>
            <a:camera prst="isometricTopUp"/>
            <a:lightRig rig="threePt" dir="t"/>
          </a:scene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Hexagon 15">
            <a:extLst>
              <a:ext uri="{FF2B5EF4-FFF2-40B4-BE49-F238E27FC236}">
                <a16:creationId xmlns:a16="http://schemas.microsoft.com/office/drawing/2014/main" id="{C31E57B8-E18C-4AD2-91BE-68CB0B02FB65}"/>
              </a:ext>
            </a:extLst>
          </p:cNvPr>
          <p:cNvSpPr/>
          <p:nvPr/>
        </p:nvSpPr>
        <p:spPr>
          <a:xfrm>
            <a:off x="5635573" y="2759149"/>
            <a:ext cx="4068090" cy="3519376"/>
          </a:xfrm>
          <a:prstGeom prst="hexagon">
            <a:avLst>
              <a:gd name="adj" fmla="val 28570"/>
              <a:gd name="vf" fmla="val 115470"/>
            </a:avLst>
          </a:prstGeom>
          <a:gradFill>
            <a:gsLst>
              <a:gs pos="0">
                <a:srgbClr val="3333FF"/>
              </a:gs>
              <a:gs pos="100000">
                <a:srgbClr val="66FFFF"/>
              </a:gs>
            </a:gsLst>
            <a:lin ang="0" scaled="1"/>
          </a:gradFill>
          <a:ln>
            <a:noFill/>
          </a:ln>
          <a:scene3d>
            <a:camera prst="isometricTopUp"/>
            <a:lightRig rig="harsh" dir="t"/>
          </a:scene3d>
          <a:sp3d extrusionH="222250" prstMaterial="meta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17">
            <a:extLst>
              <a:ext uri="{FF2B5EF4-FFF2-40B4-BE49-F238E27FC236}">
                <a16:creationId xmlns:a16="http://schemas.microsoft.com/office/drawing/2014/main" id="{B0D3E40B-03E2-4ED0-A8EB-1DB68EDC92DE}"/>
              </a:ext>
            </a:extLst>
          </p:cNvPr>
          <p:cNvSpPr/>
          <p:nvPr/>
        </p:nvSpPr>
        <p:spPr>
          <a:xfrm>
            <a:off x="7669618" y="4747437"/>
            <a:ext cx="2200939" cy="637953"/>
          </a:xfrm>
          <a:prstGeom prst="roundRect">
            <a:avLst>
              <a:gd name="adj" fmla="val 50000"/>
            </a:avLst>
          </a:prstGeom>
          <a:gradFill flip="none" rotWithShape="1">
            <a:gsLst>
              <a:gs pos="18000">
                <a:srgbClr val="3333FF">
                  <a:alpha val="0"/>
                </a:srgbClr>
              </a:gs>
              <a:gs pos="84000">
                <a:srgbClr val="66FFFF"/>
              </a:gs>
            </a:gsLst>
            <a:lin ang="108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Hexagon 21">
            <a:extLst>
              <a:ext uri="{FF2B5EF4-FFF2-40B4-BE49-F238E27FC236}">
                <a16:creationId xmlns:a16="http://schemas.microsoft.com/office/drawing/2014/main" id="{6B5AD567-2998-445B-AA17-D7935AA23B06}"/>
              </a:ext>
            </a:extLst>
          </p:cNvPr>
          <p:cNvSpPr/>
          <p:nvPr/>
        </p:nvSpPr>
        <p:spPr>
          <a:xfrm>
            <a:off x="5635573" y="2332074"/>
            <a:ext cx="4068090" cy="3519376"/>
          </a:xfrm>
          <a:prstGeom prst="hexagon">
            <a:avLst>
              <a:gd name="adj" fmla="val 28570"/>
              <a:gd name="vf" fmla="val 115470"/>
            </a:avLst>
          </a:prstGeom>
          <a:noFill/>
          <a:ln w="53975" cap="rnd">
            <a:gradFill>
              <a:gsLst>
                <a:gs pos="0">
                  <a:srgbClr val="33CCFF"/>
                </a:gs>
                <a:gs pos="100000">
                  <a:srgbClr val="3333FF">
                    <a:alpha val="0"/>
                  </a:srgbClr>
                </a:gs>
              </a:gsLst>
              <a:lin ang="5400000" scaled="1"/>
            </a:gradFill>
            <a:round/>
          </a:ln>
          <a:scene3d>
            <a:camera prst="isometricTopUp"/>
            <a:lightRig rig="threePt" dir="t"/>
          </a:scene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Hexagon 22">
            <a:extLst>
              <a:ext uri="{FF2B5EF4-FFF2-40B4-BE49-F238E27FC236}">
                <a16:creationId xmlns:a16="http://schemas.microsoft.com/office/drawing/2014/main" id="{F0936F24-32FE-488F-BD2C-18D680314711}"/>
              </a:ext>
            </a:extLst>
          </p:cNvPr>
          <p:cNvSpPr/>
          <p:nvPr/>
        </p:nvSpPr>
        <p:spPr>
          <a:xfrm>
            <a:off x="6690489" y="3561014"/>
            <a:ext cx="1958258" cy="1694124"/>
          </a:xfrm>
          <a:prstGeom prst="hexagon">
            <a:avLst>
              <a:gd name="adj" fmla="val 28570"/>
              <a:gd name="vf" fmla="val 115470"/>
            </a:avLst>
          </a:prstGeom>
          <a:solidFill>
            <a:schemeClr val="bg1"/>
          </a:solidFill>
          <a:ln>
            <a:noFill/>
          </a:ln>
          <a:scene3d>
            <a:camera prst="isometricTopUp"/>
            <a:lightRig rig="threePt" dir="t"/>
          </a:scene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Hexagon 23">
            <a:extLst>
              <a:ext uri="{FF2B5EF4-FFF2-40B4-BE49-F238E27FC236}">
                <a16:creationId xmlns:a16="http://schemas.microsoft.com/office/drawing/2014/main" id="{7686D203-D7D8-4057-ABB6-E22816A97023}"/>
              </a:ext>
            </a:extLst>
          </p:cNvPr>
          <p:cNvSpPr/>
          <p:nvPr/>
        </p:nvSpPr>
        <p:spPr>
          <a:xfrm>
            <a:off x="6690489" y="3301407"/>
            <a:ext cx="1958258" cy="1694124"/>
          </a:xfrm>
          <a:prstGeom prst="hexagon">
            <a:avLst>
              <a:gd name="adj" fmla="val 28570"/>
              <a:gd name="vf" fmla="val 115470"/>
            </a:avLst>
          </a:prstGeom>
          <a:gradFill>
            <a:gsLst>
              <a:gs pos="0">
                <a:srgbClr val="00FFFF"/>
              </a:gs>
              <a:gs pos="100000">
                <a:srgbClr val="7030A0">
                  <a:alpha val="72000"/>
                </a:srgbClr>
              </a:gs>
            </a:gsLst>
            <a:lin ang="0" scaled="1"/>
          </a:gradFill>
          <a:ln>
            <a:noFill/>
          </a:ln>
          <a:scene3d>
            <a:camera prst="isometricTopUp"/>
            <a:lightRig rig="threePt" dir="t"/>
          </a:scene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angle 24">
            <a:extLst>
              <a:ext uri="{FF2B5EF4-FFF2-40B4-BE49-F238E27FC236}">
                <a16:creationId xmlns:a16="http://schemas.microsoft.com/office/drawing/2014/main" id="{E3249AA1-3AFA-4F22-A750-2C19D0FCA866}"/>
              </a:ext>
            </a:extLst>
          </p:cNvPr>
          <p:cNvSpPr/>
          <p:nvPr/>
        </p:nvSpPr>
        <p:spPr>
          <a:xfrm>
            <a:off x="3551274" y="1926099"/>
            <a:ext cx="3016735" cy="1694124"/>
          </a:xfrm>
          <a:prstGeom prst="rect">
            <a:avLst/>
          </a:prstGeom>
          <a:blipFill dpi="0" rotWithShape="1">
            <a:blip r:embed="rId3"/>
            <a:srcRect/>
            <a:stretch>
              <a:fillRect l="-9000" t="3000" r="7000" b="-3000"/>
            </a:stretch>
          </a:blip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F8BC04D-6848-4896-8B3F-A75C1A895A15}"/>
              </a:ext>
            </a:extLst>
          </p:cNvPr>
          <p:cNvSpPr/>
          <p:nvPr/>
        </p:nvSpPr>
        <p:spPr>
          <a:xfrm>
            <a:off x="5716509" y="882191"/>
            <a:ext cx="2408488" cy="1650557"/>
          </a:xfrm>
          <a:prstGeom prst="rect">
            <a:avLst/>
          </a:prstGeom>
          <a:blipFill dpi="0" rotWithShape="1">
            <a:blip r:embed="rId4"/>
            <a:srcRect/>
            <a:stretch>
              <a:fillRect l="-39000" t="6000" r="-22000" b="-1000"/>
            </a:stretch>
          </a:blip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50359DC1-10A4-4E1B-92AA-0BDD663F7051}"/>
              </a:ext>
            </a:extLst>
          </p:cNvPr>
          <p:cNvSpPr/>
          <p:nvPr/>
        </p:nvSpPr>
        <p:spPr>
          <a:xfrm>
            <a:off x="7492606" y="-95062"/>
            <a:ext cx="2408488" cy="1557998"/>
          </a:xfrm>
          <a:prstGeom prst="rect">
            <a:avLst/>
          </a:prstGeom>
          <a:blipFill>
            <a:blip r:embed="rId2"/>
            <a:stretch>
              <a:fillRect t="6000" r="-27000" b="-3000"/>
            </a:stretch>
          </a:blip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812C628A-C921-499E-A929-F6FA5C36AFAC}"/>
              </a:ext>
            </a:extLst>
          </p:cNvPr>
          <p:cNvSpPr txBox="1"/>
          <p:nvPr/>
        </p:nvSpPr>
        <p:spPr>
          <a:xfrm>
            <a:off x="446802" y="1531075"/>
            <a:ext cx="3383775" cy="707886"/>
          </a:xfrm>
          <a:prstGeom prst="rect">
            <a:avLst/>
          </a:prstGeom>
          <a:noFill/>
        </p:spPr>
        <p:txBody>
          <a:bodyPr wrap="square" rtlCol="0">
            <a:spAutoFit/>
          </a:bodyPr>
          <a:lstStyle/>
          <a:p>
            <a:r>
              <a:rPr lang="en-US" sz="4000" spc="-150" dirty="0">
                <a:solidFill>
                  <a:schemeClr val="bg1"/>
                </a:solidFill>
                <a:latin typeface="Raleway Black" panose="020B0A03030101060003" pitchFamily="34" charset="0"/>
              </a:rPr>
              <a:t>Fully equipped</a:t>
            </a:r>
            <a:endParaRPr lang="en-IN" sz="4000" spc="-150" dirty="0">
              <a:solidFill>
                <a:schemeClr val="bg1"/>
              </a:solidFill>
              <a:latin typeface="Raleway Black" panose="020B0A03030101060003" pitchFamily="34" charset="0"/>
            </a:endParaRPr>
          </a:p>
        </p:txBody>
      </p:sp>
      <p:sp>
        <p:nvSpPr>
          <p:cNvPr id="31" name="TextBox 30">
            <a:extLst>
              <a:ext uri="{FF2B5EF4-FFF2-40B4-BE49-F238E27FC236}">
                <a16:creationId xmlns:a16="http://schemas.microsoft.com/office/drawing/2014/main" id="{87164FDE-D8E7-458C-872C-59D88EE4315A}"/>
              </a:ext>
            </a:extLst>
          </p:cNvPr>
          <p:cNvSpPr txBox="1"/>
          <p:nvPr/>
        </p:nvSpPr>
        <p:spPr>
          <a:xfrm>
            <a:off x="446801" y="2096063"/>
            <a:ext cx="3383775" cy="646331"/>
          </a:xfrm>
          <a:prstGeom prst="rect">
            <a:avLst/>
          </a:prstGeom>
          <a:noFill/>
        </p:spPr>
        <p:txBody>
          <a:bodyPr wrap="square" rtlCol="0">
            <a:spAutoFit/>
          </a:bodyPr>
          <a:lstStyle/>
          <a:p>
            <a:r>
              <a:rPr lang="en-US" sz="3600" spc="-150" dirty="0">
                <a:solidFill>
                  <a:schemeClr val="bg1"/>
                </a:solidFill>
                <a:latin typeface="Raleway Black" panose="020B0A03030101060003" pitchFamily="34" charset="0"/>
              </a:rPr>
              <a:t>c</a:t>
            </a:r>
            <a:r>
              <a:rPr lang="en-IN" sz="3600" spc="-150" dirty="0" err="1">
                <a:solidFill>
                  <a:schemeClr val="bg1"/>
                </a:solidFill>
                <a:latin typeface="Raleway Black" panose="020B0A03030101060003" pitchFamily="34" charset="0"/>
              </a:rPr>
              <a:t>luster</a:t>
            </a:r>
            <a:endParaRPr lang="en-IN" sz="3600" spc="-150" dirty="0">
              <a:solidFill>
                <a:schemeClr val="bg1"/>
              </a:solidFill>
              <a:latin typeface="Raleway Black" panose="020B0A03030101060003" pitchFamily="34" charset="0"/>
            </a:endParaRPr>
          </a:p>
        </p:txBody>
      </p:sp>
      <p:sp>
        <p:nvSpPr>
          <p:cNvPr id="33" name="TextBox 32">
            <a:extLst>
              <a:ext uri="{FF2B5EF4-FFF2-40B4-BE49-F238E27FC236}">
                <a16:creationId xmlns:a16="http://schemas.microsoft.com/office/drawing/2014/main" id="{E5D1EAA6-3191-4094-909E-DB7A9152C599}"/>
              </a:ext>
            </a:extLst>
          </p:cNvPr>
          <p:cNvSpPr txBox="1"/>
          <p:nvPr/>
        </p:nvSpPr>
        <p:spPr>
          <a:xfrm>
            <a:off x="521601" y="2671141"/>
            <a:ext cx="3234179" cy="2031325"/>
          </a:xfrm>
          <a:prstGeom prst="rect">
            <a:avLst/>
          </a:prstGeom>
          <a:noFill/>
        </p:spPr>
        <p:txBody>
          <a:bodyPr wrap="square" rtlCol="0">
            <a:spAutoFit/>
          </a:bodyPr>
          <a:lstStyle/>
          <a:p>
            <a:pPr algn="just"/>
            <a:r>
              <a:rPr lang="en-US" dirty="0">
                <a:solidFill>
                  <a:schemeClr val="bg1"/>
                </a:solidFill>
                <a:latin typeface="Raleway" panose="020B0503030101060003" pitchFamily="34" charset="0"/>
              </a:rPr>
              <a:t>The middle portion of the robot is named as cluster it holds sanitizer dispenser ,SpO2/pulse sensor and automatic tablet </a:t>
            </a:r>
            <a:r>
              <a:rPr lang="en-US" dirty="0" err="1">
                <a:solidFill>
                  <a:schemeClr val="bg1"/>
                </a:solidFill>
                <a:latin typeface="Raleway" panose="020B0503030101060003" pitchFamily="34" charset="0"/>
              </a:rPr>
              <a:t>dispenser.It</a:t>
            </a:r>
            <a:r>
              <a:rPr lang="en-US" dirty="0">
                <a:solidFill>
                  <a:schemeClr val="bg1"/>
                </a:solidFill>
                <a:latin typeface="Raleway" panose="020B0503030101060003" pitchFamily="34" charset="0"/>
              </a:rPr>
              <a:t> is the main content of the robot .</a:t>
            </a:r>
            <a:endParaRPr lang="en-IN" dirty="0">
              <a:solidFill>
                <a:schemeClr val="bg1"/>
              </a:solidFill>
              <a:latin typeface="Raleway" panose="020B0503030101060003" pitchFamily="34" charset="0"/>
            </a:endParaRPr>
          </a:p>
        </p:txBody>
      </p:sp>
      <p:sp>
        <p:nvSpPr>
          <p:cNvPr id="34" name="Rectangle: Rounded Corners 33">
            <a:extLst>
              <a:ext uri="{FF2B5EF4-FFF2-40B4-BE49-F238E27FC236}">
                <a16:creationId xmlns:a16="http://schemas.microsoft.com/office/drawing/2014/main" id="{6636C2B1-72BF-4CC8-A158-3F6C7D9D5D62}"/>
              </a:ext>
            </a:extLst>
          </p:cNvPr>
          <p:cNvSpPr/>
          <p:nvPr/>
        </p:nvSpPr>
        <p:spPr>
          <a:xfrm>
            <a:off x="1084522" y="4931734"/>
            <a:ext cx="1828800" cy="512136"/>
          </a:xfrm>
          <a:prstGeom prst="roundRect">
            <a:avLst>
              <a:gd name="adj" fmla="val 50000"/>
            </a:avLst>
          </a:prstGeom>
          <a:gradFill flip="none" rotWithShape="1">
            <a:gsLst>
              <a:gs pos="61000">
                <a:srgbClr val="0000FF"/>
              </a:gs>
              <a:gs pos="0">
                <a:srgbClr val="5F1EE2"/>
              </a:gs>
              <a:gs pos="100000">
                <a:srgbClr val="00FFFF"/>
              </a:gs>
            </a:gsLst>
            <a:lin ang="0" scaled="1"/>
            <a:tileRect/>
          </a:gradFill>
          <a:ln>
            <a:noFill/>
          </a:ln>
          <a:effectLst>
            <a:outerShdw blurRad="406400" dist="279400" dir="5400000" algn="tl" rotWithShape="0">
              <a:srgbClr val="00FFFF">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dirty="0">
                <a:latin typeface="Raleway" panose="020B0503030101060003" pitchFamily="34" charset="0"/>
              </a:rPr>
              <a:t>k</a:t>
            </a:r>
            <a:r>
              <a:rPr lang="en-IN" sz="1000" spc="300" dirty="0" err="1">
                <a:latin typeface="Raleway" panose="020B0503030101060003" pitchFamily="34" charset="0"/>
              </a:rPr>
              <a:t>iox</a:t>
            </a:r>
            <a:endParaRPr lang="en-IN" sz="1000" spc="300" dirty="0">
              <a:latin typeface="Raleway" panose="020B0503030101060003" pitchFamily="34" charset="0"/>
            </a:endParaRPr>
          </a:p>
        </p:txBody>
      </p:sp>
    </p:spTree>
    <p:extLst>
      <p:ext uri="{BB962C8B-B14F-4D97-AF65-F5344CB8AC3E}">
        <p14:creationId xmlns:p14="http://schemas.microsoft.com/office/powerpoint/2010/main" val="2852131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8BAC89-2C22-4831-97D6-D459F45DD424}"/>
              </a:ext>
            </a:extLst>
          </p:cNvPr>
          <p:cNvSpPr/>
          <p:nvPr/>
        </p:nvSpPr>
        <p:spPr>
          <a:xfrm>
            <a:off x="0" y="2482116"/>
            <a:ext cx="12192000" cy="3878927"/>
          </a:xfrm>
          <a:prstGeom prst="rect">
            <a:avLst/>
          </a:prstGeom>
          <a:solidFill>
            <a:srgbClr val="E0E0E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525C205-D05F-4B8B-9284-EA608F6F6E4E}"/>
              </a:ext>
            </a:extLst>
          </p:cNvPr>
          <p:cNvSpPr txBox="1"/>
          <p:nvPr/>
        </p:nvSpPr>
        <p:spPr>
          <a:xfrm>
            <a:off x="506895" y="406232"/>
            <a:ext cx="3886200" cy="400110"/>
          </a:xfrm>
          <a:prstGeom prst="rect">
            <a:avLst/>
          </a:prstGeom>
          <a:noFill/>
        </p:spPr>
        <p:txBody>
          <a:bodyPr wrap="square" rtlCol="0">
            <a:spAutoFit/>
          </a:bodyPr>
          <a:lstStyle/>
          <a:p>
            <a:r>
              <a:rPr lang="en-IN" sz="2000" dirty="0">
                <a:solidFill>
                  <a:schemeClr val="tx1">
                    <a:lumMod val="65000"/>
                    <a:lumOff val="35000"/>
                  </a:schemeClr>
                </a:solidFill>
                <a:latin typeface="Raleway Medium" panose="020B0603030101060003" pitchFamily="34" charset="0"/>
              </a:rPr>
              <a:t>STATUS REPORT</a:t>
            </a:r>
          </a:p>
        </p:txBody>
      </p:sp>
      <p:cxnSp>
        <p:nvCxnSpPr>
          <p:cNvPr id="6" name="Straight Connector 5">
            <a:extLst>
              <a:ext uri="{FF2B5EF4-FFF2-40B4-BE49-F238E27FC236}">
                <a16:creationId xmlns:a16="http://schemas.microsoft.com/office/drawing/2014/main" id="{87CD03A2-C866-44AB-BF32-8FCB6122165A}"/>
              </a:ext>
            </a:extLst>
          </p:cNvPr>
          <p:cNvCxnSpPr/>
          <p:nvPr/>
        </p:nvCxnSpPr>
        <p:spPr>
          <a:xfrm>
            <a:off x="2733261" y="705678"/>
            <a:ext cx="88557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24426D-F529-4966-A1E9-D99CBDEF6FC1}"/>
              </a:ext>
            </a:extLst>
          </p:cNvPr>
          <p:cNvSpPr txBox="1"/>
          <p:nvPr/>
        </p:nvSpPr>
        <p:spPr>
          <a:xfrm>
            <a:off x="3031138"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26" name="Rectangle: Rounded Corners 25">
            <a:extLst>
              <a:ext uri="{FF2B5EF4-FFF2-40B4-BE49-F238E27FC236}">
                <a16:creationId xmlns:a16="http://schemas.microsoft.com/office/drawing/2014/main" id="{5E74962A-89C1-4926-B1B1-7E48D3EAB3F7}"/>
              </a:ext>
            </a:extLst>
          </p:cNvPr>
          <p:cNvSpPr/>
          <p:nvPr/>
        </p:nvSpPr>
        <p:spPr>
          <a:xfrm>
            <a:off x="3090865"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37C45945-781A-4B49-A8C2-6CE01CF00760}"/>
              </a:ext>
            </a:extLst>
          </p:cNvPr>
          <p:cNvGrpSpPr/>
          <p:nvPr/>
        </p:nvGrpSpPr>
        <p:grpSpPr>
          <a:xfrm>
            <a:off x="3544077" y="2048182"/>
            <a:ext cx="3627782" cy="4343390"/>
            <a:chOff x="1868557" y="1679714"/>
            <a:chExt cx="3627782" cy="4343390"/>
          </a:xfrm>
          <a:solidFill>
            <a:schemeClr val="bg1"/>
          </a:solidFill>
        </p:grpSpPr>
        <p:sp>
          <p:nvSpPr>
            <p:cNvPr id="8" name="Rectangle: Rounded Corners 7">
              <a:extLst>
                <a:ext uri="{FF2B5EF4-FFF2-40B4-BE49-F238E27FC236}">
                  <a16:creationId xmlns:a16="http://schemas.microsoft.com/office/drawing/2014/main" id="{9137FE8B-D8BC-489A-9548-935E7663F9AC}"/>
                </a:ext>
              </a:extLst>
            </p:cNvPr>
            <p:cNvSpPr/>
            <p:nvPr/>
          </p:nvSpPr>
          <p:spPr>
            <a:xfrm>
              <a:off x="1868557" y="1679714"/>
              <a:ext cx="3627782" cy="4343390"/>
            </a:xfrm>
            <a:prstGeom prst="roundRect">
              <a:avLst>
                <a:gd name="adj" fmla="val 9544"/>
              </a:avLst>
            </a:prstGeom>
            <a:grp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a:extLst>
                <a:ext uri="{FF2B5EF4-FFF2-40B4-BE49-F238E27FC236}">
                  <a16:creationId xmlns:a16="http://schemas.microsoft.com/office/drawing/2014/main" id="{44BF32B9-B744-4BCD-AD38-86B16FE48602}"/>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Rectangle: Rounded Corners 8">
              <a:extLst>
                <a:ext uri="{FF2B5EF4-FFF2-40B4-BE49-F238E27FC236}">
                  <a16:creationId xmlns:a16="http://schemas.microsoft.com/office/drawing/2014/main" id="{686CE555-021B-4940-832F-A02FEAE9646B}"/>
                </a:ext>
              </a:extLst>
            </p:cNvPr>
            <p:cNvSpPr/>
            <p:nvPr/>
          </p:nvSpPr>
          <p:spPr>
            <a:xfrm>
              <a:off x="1950555" y="1747896"/>
              <a:ext cx="3463786" cy="1689643"/>
            </a:xfrm>
            <a:prstGeom prst="roundRect">
              <a:avLst>
                <a:gd name="adj" fmla="val 1836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DB87270C-FD20-42AE-8754-F7D3572D2875}"/>
                </a:ext>
              </a:extLst>
            </p:cNvPr>
            <p:cNvSpPr/>
            <p:nvPr/>
          </p:nvSpPr>
          <p:spPr>
            <a:xfrm>
              <a:off x="2833241" y="3553244"/>
              <a:ext cx="720000" cy="21600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2</a:t>
              </a:r>
            </a:p>
          </p:txBody>
        </p:sp>
        <p:sp>
          <p:nvSpPr>
            <p:cNvPr id="12" name="TextBox 11">
              <a:extLst>
                <a:ext uri="{FF2B5EF4-FFF2-40B4-BE49-F238E27FC236}">
                  <a16:creationId xmlns:a16="http://schemas.microsoft.com/office/drawing/2014/main" id="{1DF8F970-D9BB-421D-A844-B9A5DA6FF97D}"/>
                </a:ext>
              </a:extLst>
            </p:cNvPr>
            <p:cNvSpPr txBox="1"/>
            <p:nvPr/>
          </p:nvSpPr>
          <p:spPr>
            <a:xfrm>
              <a:off x="1950554" y="1865801"/>
              <a:ext cx="3293927" cy="369332"/>
            </a:xfrm>
            <a:prstGeom prst="rect">
              <a:avLst/>
            </a:prstGeom>
            <a:grpFill/>
          </p:spPr>
          <p:txBody>
            <a:bodyPr wrap="square" rtlCol="0">
              <a:spAutoFit/>
            </a:bodyPr>
            <a:lstStyle/>
            <a:p>
              <a:r>
                <a:rPr lang="en-US" dirty="0">
                  <a:latin typeface="Raleway Medium" panose="020B0603030101060003" pitchFamily="34" charset="0"/>
                </a:rPr>
                <a:t>D</a:t>
              </a:r>
              <a:r>
                <a:rPr lang="en-IN" dirty="0">
                  <a:latin typeface="Raleway Medium" panose="020B0603030101060003" pitchFamily="34" charset="0"/>
                </a:rPr>
                <a:t>ATA storing id for patients</a:t>
              </a:r>
            </a:p>
          </p:txBody>
        </p:sp>
        <p:sp>
          <p:nvSpPr>
            <p:cNvPr id="13" name="TextBox 12">
              <a:extLst>
                <a:ext uri="{FF2B5EF4-FFF2-40B4-BE49-F238E27FC236}">
                  <a16:creationId xmlns:a16="http://schemas.microsoft.com/office/drawing/2014/main" id="{BEAA008A-A6A0-4950-B504-722ED0D7D229}"/>
                </a:ext>
              </a:extLst>
            </p:cNvPr>
            <p:cNvSpPr txBox="1"/>
            <p:nvPr/>
          </p:nvSpPr>
          <p:spPr>
            <a:xfrm>
              <a:off x="1987933" y="2405852"/>
              <a:ext cx="3327381" cy="3046988"/>
            </a:xfrm>
            <a:prstGeom prst="rect">
              <a:avLst/>
            </a:prstGeom>
            <a:grpFill/>
          </p:spPr>
          <p:txBody>
            <a:bodyPr wrap="square" rtlCol="0">
              <a:spAutoFit/>
            </a:bodyPr>
            <a:lstStyle/>
            <a:p>
              <a:pPr algn="just"/>
              <a:r>
                <a:rPr lang="en-US" sz="2400" dirty="0">
                  <a:solidFill>
                    <a:schemeClr val="tx1">
                      <a:lumMod val="65000"/>
                      <a:lumOff val="35000"/>
                    </a:schemeClr>
                  </a:solidFill>
                  <a:latin typeface="Raleway" panose="020B0503030101060003" pitchFamily="34" charset="0"/>
                </a:rPr>
                <a:t>The present and the past medication details of the patient will be stored in given </a:t>
              </a:r>
              <a:r>
                <a:rPr lang="en-US" sz="2400" dirty="0" err="1">
                  <a:solidFill>
                    <a:schemeClr val="tx1">
                      <a:lumMod val="65000"/>
                      <a:lumOff val="35000"/>
                    </a:schemeClr>
                  </a:solidFill>
                  <a:latin typeface="Raleway" panose="020B0503030101060003" pitchFamily="34" charset="0"/>
                </a:rPr>
                <a:t>Qr</a:t>
              </a:r>
              <a:r>
                <a:rPr lang="en-US" sz="2400" dirty="0">
                  <a:solidFill>
                    <a:schemeClr val="tx1">
                      <a:lumMod val="65000"/>
                      <a:lumOff val="35000"/>
                    </a:schemeClr>
                  </a:solidFill>
                  <a:latin typeface="Raleway" panose="020B0503030101060003" pitchFamily="34" charset="0"/>
                </a:rPr>
                <a:t> code /card ,Which is represented as id for the admitted patients.</a:t>
              </a:r>
              <a:endParaRPr lang="en-IN" sz="2400" dirty="0">
                <a:solidFill>
                  <a:schemeClr val="tx1">
                    <a:lumMod val="65000"/>
                    <a:lumOff val="35000"/>
                  </a:schemeClr>
                </a:solidFill>
                <a:latin typeface="Raleway" panose="020B0503030101060003" pitchFamily="34" charset="0"/>
              </a:endParaRPr>
            </a:p>
          </p:txBody>
        </p:sp>
        <p:sp>
          <p:nvSpPr>
            <p:cNvPr id="14" name="Rectangle: Rounded Corners 13">
              <a:extLst>
                <a:ext uri="{FF2B5EF4-FFF2-40B4-BE49-F238E27FC236}">
                  <a16:creationId xmlns:a16="http://schemas.microsoft.com/office/drawing/2014/main" id="{AE2D8F81-5A05-4147-8E7C-7EEA9BC10ECF}"/>
                </a:ext>
              </a:extLst>
            </p:cNvPr>
            <p:cNvSpPr/>
            <p:nvPr/>
          </p:nvSpPr>
          <p:spPr>
            <a:xfrm>
              <a:off x="2103261" y="5471352"/>
              <a:ext cx="1260000" cy="288000"/>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27" name="TextBox 26">
            <a:extLst>
              <a:ext uri="{FF2B5EF4-FFF2-40B4-BE49-F238E27FC236}">
                <a16:creationId xmlns:a16="http://schemas.microsoft.com/office/drawing/2014/main" id="{91DE25A8-E420-4040-BEE8-B945358F7AE4}"/>
              </a:ext>
            </a:extLst>
          </p:cNvPr>
          <p:cNvSpPr txBox="1"/>
          <p:nvPr/>
        </p:nvSpPr>
        <p:spPr>
          <a:xfrm>
            <a:off x="3138386" y="3429001"/>
            <a:ext cx="400110" cy="2450538"/>
          </a:xfrm>
          <a:prstGeom prst="rect">
            <a:avLst/>
          </a:prstGeom>
          <a:noFill/>
        </p:spPr>
        <p:txBody>
          <a:bodyPr vert="vert270" wrap="square" rtlCol="0">
            <a:spAutoFit/>
          </a:bodyPr>
          <a:lstStyle/>
          <a:p>
            <a:r>
              <a:rPr lang="en-US" sz="1400" spc="300" dirty="0">
                <a:solidFill>
                  <a:schemeClr val="bg1"/>
                </a:solidFill>
                <a:latin typeface="Raleway Medium" panose="020B0603030101060003" pitchFamily="34" charset="0"/>
              </a:rPr>
              <a:t>S</a:t>
            </a:r>
            <a:r>
              <a:rPr lang="en-IN" sz="1400" spc="300" dirty="0" err="1">
                <a:solidFill>
                  <a:schemeClr val="bg1"/>
                </a:solidFill>
                <a:latin typeface="Raleway Medium" panose="020B0603030101060003" pitchFamily="34" charset="0"/>
              </a:rPr>
              <a:t>afe</a:t>
            </a:r>
            <a:r>
              <a:rPr lang="en-IN" sz="1400" spc="300" dirty="0">
                <a:solidFill>
                  <a:schemeClr val="bg1"/>
                </a:solidFill>
                <a:latin typeface="Raleway Medium" panose="020B0603030101060003" pitchFamily="34" charset="0"/>
              </a:rPr>
              <a:t> and secure</a:t>
            </a:r>
          </a:p>
        </p:txBody>
      </p:sp>
      <p:sp>
        <p:nvSpPr>
          <p:cNvPr id="28" name="TextBox 27">
            <a:extLst>
              <a:ext uri="{FF2B5EF4-FFF2-40B4-BE49-F238E27FC236}">
                <a16:creationId xmlns:a16="http://schemas.microsoft.com/office/drawing/2014/main" id="{72961C83-65E2-4653-9921-F8DB396416D3}"/>
              </a:ext>
            </a:extLst>
          </p:cNvPr>
          <p:cNvSpPr txBox="1"/>
          <p:nvPr/>
        </p:nvSpPr>
        <p:spPr>
          <a:xfrm>
            <a:off x="1224000" y="2644718"/>
            <a:ext cx="1509261" cy="1446550"/>
          </a:xfrm>
          <a:prstGeom prst="rect">
            <a:avLst/>
          </a:prstGeom>
          <a:noFill/>
        </p:spPr>
        <p:txBody>
          <a:bodyPr wrap="square" rtlCol="0" anchor="ctr">
            <a:spAutoFit/>
          </a:bodyPr>
          <a:lstStyle/>
          <a:p>
            <a:r>
              <a:rPr lang="en-IN" sz="8800" dirty="0">
                <a:latin typeface="Raleway" panose="020B0503030101060003" pitchFamily="34" charset="0"/>
              </a:rPr>
              <a:t>01</a:t>
            </a:r>
            <a:endParaRPr lang="en-IN" sz="7200" dirty="0">
              <a:latin typeface="Raleway" panose="020B0503030101060003" pitchFamily="34" charset="0"/>
            </a:endParaRPr>
          </a:p>
        </p:txBody>
      </p:sp>
      <p:sp>
        <p:nvSpPr>
          <p:cNvPr id="46" name="TextBox 45">
            <a:extLst>
              <a:ext uri="{FF2B5EF4-FFF2-40B4-BE49-F238E27FC236}">
                <a16:creationId xmlns:a16="http://schemas.microsoft.com/office/drawing/2014/main" id="{B231A2E5-1539-4E55-BE9A-C7E34B1BC6BB}"/>
              </a:ext>
            </a:extLst>
          </p:cNvPr>
          <p:cNvSpPr txBox="1"/>
          <p:nvPr/>
        </p:nvSpPr>
        <p:spPr>
          <a:xfrm>
            <a:off x="10300348"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47" name="Rectangle: Rounded Corners 46">
            <a:extLst>
              <a:ext uri="{FF2B5EF4-FFF2-40B4-BE49-F238E27FC236}">
                <a16:creationId xmlns:a16="http://schemas.microsoft.com/office/drawing/2014/main" id="{C7CB4CAD-E9FC-4FF4-BC66-7F84A1632817}"/>
              </a:ext>
            </a:extLst>
          </p:cNvPr>
          <p:cNvSpPr/>
          <p:nvPr/>
        </p:nvSpPr>
        <p:spPr>
          <a:xfrm>
            <a:off x="10360075"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9E938E7C-84AB-45A6-B161-0AA425D8021C}"/>
              </a:ext>
            </a:extLst>
          </p:cNvPr>
          <p:cNvGrpSpPr/>
          <p:nvPr/>
        </p:nvGrpSpPr>
        <p:grpSpPr>
          <a:xfrm>
            <a:off x="10813287" y="2048182"/>
            <a:ext cx="3627782" cy="4343390"/>
            <a:chOff x="1868557" y="1679714"/>
            <a:chExt cx="3627782" cy="4343390"/>
          </a:xfrm>
        </p:grpSpPr>
        <p:sp>
          <p:nvSpPr>
            <p:cNvPr id="51" name="Rectangle: Rounded Corners 50">
              <a:extLst>
                <a:ext uri="{FF2B5EF4-FFF2-40B4-BE49-F238E27FC236}">
                  <a16:creationId xmlns:a16="http://schemas.microsoft.com/office/drawing/2014/main" id="{C2B4A357-FE14-4D1F-A1CB-35C684E9D9C4}"/>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Freeform: Shape 51">
              <a:extLst>
                <a:ext uri="{FF2B5EF4-FFF2-40B4-BE49-F238E27FC236}">
                  <a16:creationId xmlns:a16="http://schemas.microsoft.com/office/drawing/2014/main" id="{40D088BF-7A6B-440D-96E9-9836EA7D8440}"/>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3" name="Rectangle: Rounded Corners 52">
              <a:extLst>
                <a:ext uri="{FF2B5EF4-FFF2-40B4-BE49-F238E27FC236}">
                  <a16:creationId xmlns:a16="http://schemas.microsoft.com/office/drawing/2014/main" id="{517DDBAA-8943-4434-9802-EBA69E35F134}"/>
                </a:ext>
              </a:extLst>
            </p:cNvPr>
            <p:cNvSpPr/>
            <p:nvPr/>
          </p:nvSpPr>
          <p:spPr>
            <a:xfrm>
              <a:off x="1950555" y="1747896"/>
              <a:ext cx="3463786" cy="1689643"/>
            </a:xfrm>
            <a:prstGeom prst="roundRect">
              <a:avLst>
                <a:gd name="adj" fmla="val 18368"/>
              </a:avLst>
            </a:pr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8DB76454-CE18-42DB-B1CB-4B27EADA0427}"/>
                </a:ext>
              </a:extLst>
            </p:cNvPr>
            <p:cNvSpPr txBox="1"/>
            <p:nvPr/>
          </p:nvSpPr>
          <p:spPr>
            <a:xfrm>
              <a:off x="2086997" y="3553244"/>
              <a:ext cx="1836254" cy="369332"/>
            </a:xfrm>
            <a:prstGeom prst="rect">
              <a:avLst/>
            </a:prstGeom>
            <a:noFill/>
          </p:spPr>
          <p:txBody>
            <a:bodyPr wrap="square" rtlCol="0">
              <a:spAutoFit/>
            </a:bodyPr>
            <a:lstStyle/>
            <a:p>
              <a:endParaRPr lang="en-IN" dirty="0">
                <a:solidFill>
                  <a:schemeClr val="tx1">
                    <a:lumMod val="65000"/>
                    <a:lumOff val="35000"/>
                  </a:schemeClr>
                </a:solidFill>
                <a:latin typeface="Raleway Medium" panose="020B0603030101060003" pitchFamily="34" charset="0"/>
              </a:endParaRPr>
            </a:p>
          </p:txBody>
        </p:sp>
        <p:sp>
          <p:nvSpPr>
            <p:cNvPr id="57" name="TextBox 56">
              <a:extLst>
                <a:ext uri="{FF2B5EF4-FFF2-40B4-BE49-F238E27FC236}">
                  <a16:creationId xmlns:a16="http://schemas.microsoft.com/office/drawing/2014/main" id="{A7A5AC8B-DDDA-4E78-8CD4-C25578E4FC73}"/>
                </a:ext>
              </a:extLst>
            </p:cNvPr>
            <p:cNvSpPr txBox="1"/>
            <p:nvPr/>
          </p:nvSpPr>
          <p:spPr>
            <a:xfrm>
              <a:off x="2004665" y="3912159"/>
              <a:ext cx="2750654" cy="215444"/>
            </a:xfrm>
            <a:prstGeom prst="rect">
              <a:avLst/>
            </a:prstGeom>
            <a:noFill/>
          </p:spPr>
          <p:txBody>
            <a:bodyPr wrap="square" rtlCol="0">
              <a:spAutoFit/>
            </a:bodyPr>
            <a:lstStyle/>
            <a:p>
              <a:pPr algn="just"/>
              <a:endParaRPr lang="en-IN" sz="800" dirty="0">
                <a:solidFill>
                  <a:schemeClr val="tx1">
                    <a:lumMod val="65000"/>
                    <a:lumOff val="35000"/>
                  </a:schemeClr>
                </a:solidFill>
                <a:latin typeface="Raleway" panose="020B0503030101060003" pitchFamily="34" charset="0"/>
              </a:endParaRPr>
            </a:p>
          </p:txBody>
        </p:sp>
        <p:sp>
          <p:nvSpPr>
            <p:cNvPr id="58" name="Rectangle: Rounded Corners 57">
              <a:extLst>
                <a:ext uri="{FF2B5EF4-FFF2-40B4-BE49-F238E27FC236}">
                  <a16:creationId xmlns:a16="http://schemas.microsoft.com/office/drawing/2014/main" id="{3EE27FA0-AFF2-483E-BC1F-A23160580781}"/>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49" name="TextBox 48">
            <a:extLst>
              <a:ext uri="{FF2B5EF4-FFF2-40B4-BE49-F238E27FC236}">
                <a16:creationId xmlns:a16="http://schemas.microsoft.com/office/drawing/2014/main" id="{24B472F9-1DEF-407E-94BA-F787B8A5BA76}"/>
              </a:ext>
            </a:extLst>
          </p:cNvPr>
          <p:cNvSpPr txBox="1"/>
          <p:nvPr/>
        </p:nvSpPr>
        <p:spPr>
          <a:xfrm>
            <a:off x="10407596" y="4211299"/>
            <a:ext cx="400110" cy="1668239"/>
          </a:xfrm>
          <a:prstGeom prst="rect">
            <a:avLst/>
          </a:prstGeom>
          <a:noFill/>
        </p:spPr>
        <p:txBody>
          <a:bodyPr vert="vert270" wrap="square" rtlCol="0">
            <a:spAutoFit/>
          </a:bodyPr>
          <a:lstStyle/>
          <a:p>
            <a:r>
              <a:rPr lang="en-US" sz="1400" spc="300" dirty="0" err="1">
                <a:solidFill>
                  <a:schemeClr val="bg1"/>
                </a:solidFill>
                <a:latin typeface="Raleway Medium" panose="020B0603030101060003" pitchFamily="34" charset="0"/>
              </a:rPr>
              <a:t>Hygene</a:t>
            </a:r>
            <a:endParaRPr lang="en-IN" sz="1400" spc="300" dirty="0">
              <a:solidFill>
                <a:schemeClr val="bg1"/>
              </a:solidFill>
              <a:latin typeface="Raleway Medium" panose="020B0603030101060003" pitchFamily="34" charset="0"/>
            </a:endParaRPr>
          </a:p>
        </p:txBody>
      </p:sp>
      <p:sp>
        <p:nvSpPr>
          <p:cNvPr id="50" name="TextBox 49">
            <a:extLst>
              <a:ext uri="{FF2B5EF4-FFF2-40B4-BE49-F238E27FC236}">
                <a16:creationId xmlns:a16="http://schemas.microsoft.com/office/drawing/2014/main" id="{50D7A346-BDBE-4CAE-A77A-DB852C8D71DC}"/>
              </a:ext>
            </a:extLst>
          </p:cNvPr>
          <p:cNvSpPr txBox="1"/>
          <p:nvPr/>
        </p:nvSpPr>
        <p:spPr>
          <a:xfrm>
            <a:off x="8493210" y="2860161"/>
            <a:ext cx="1272263" cy="1015663"/>
          </a:xfrm>
          <a:prstGeom prst="rect">
            <a:avLst/>
          </a:prstGeom>
          <a:noFill/>
        </p:spPr>
        <p:txBody>
          <a:bodyPr wrap="square" rtlCol="0" anchor="ctr">
            <a:spAutoFit/>
          </a:bodyPr>
          <a:lstStyle/>
          <a:p>
            <a:r>
              <a:rPr lang="en-IN" sz="6000" dirty="0">
                <a:latin typeface="Raleway" panose="020B0503030101060003" pitchFamily="34" charset="0"/>
              </a:rPr>
              <a:t>02</a:t>
            </a:r>
            <a:endParaRPr lang="en-IN" sz="4800" dirty="0">
              <a:latin typeface="Raleway" panose="020B0503030101060003" pitchFamily="34" charset="0"/>
            </a:endParaRPr>
          </a:p>
        </p:txBody>
      </p:sp>
      <p:sp>
        <p:nvSpPr>
          <p:cNvPr id="60" name="TextBox 59">
            <a:extLst>
              <a:ext uri="{FF2B5EF4-FFF2-40B4-BE49-F238E27FC236}">
                <a16:creationId xmlns:a16="http://schemas.microsoft.com/office/drawing/2014/main" id="{7B0DD709-DDB3-4D63-B0AF-96A196B2AAAA}"/>
              </a:ext>
            </a:extLst>
          </p:cNvPr>
          <p:cNvSpPr txBox="1"/>
          <p:nvPr/>
        </p:nvSpPr>
        <p:spPr>
          <a:xfrm>
            <a:off x="17569558"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61" name="Rectangle: Rounded Corners 60">
            <a:extLst>
              <a:ext uri="{FF2B5EF4-FFF2-40B4-BE49-F238E27FC236}">
                <a16:creationId xmlns:a16="http://schemas.microsoft.com/office/drawing/2014/main" id="{AB5A0C6D-ED59-4DA1-B7FB-8503620A5E19}"/>
              </a:ext>
            </a:extLst>
          </p:cNvPr>
          <p:cNvSpPr/>
          <p:nvPr/>
        </p:nvSpPr>
        <p:spPr>
          <a:xfrm>
            <a:off x="17629285"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2" name="Group 61">
            <a:extLst>
              <a:ext uri="{FF2B5EF4-FFF2-40B4-BE49-F238E27FC236}">
                <a16:creationId xmlns:a16="http://schemas.microsoft.com/office/drawing/2014/main" id="{28D31366-6A9F-44F7-990B-CD854C816FB6}"/>
              </a:ext>
            </a:extLst>
          </p:cNvPr>
          <p:cNvGrpSpPr/>
          <p:nvPr/>
        </p:nvGrpSpPr>
        <p:grpSpPr>
          <a:xfrm>
            <a:off x="18082497" y="2048182"/>
            <a:ext cx="3627782" cy="4343390"/>
            <a:chOff x="1868557" y="1679714"/>
            <a:chExt cx="3627782" cy="4343390"/>
          </a:xfrm>
        </p:grpSpPr>
        <p:sp>
          <p:nvSpPr>
            <p:cNvPr id="65" name="Rectangle: Rounded Corners 64">
              <a:extLst>
                <a:ext uri="{FF2B5EF4-FFF2-40B4-BE49-F238E27FC236}">
                  <a16:creationId xmlns:a16="http://schemas.microsoft.com/office/drawing/2014/main" id="{D9F40DD1-34BA-4F3A-9FEF-2181DBF231D2}"/>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Freeform: Shape 65">
              <a:extLst>
                <a:ext uri="{FF2B5EF4-FFF2-40B4-BE49-F238E27FC236}">
                  <a16:creationId xmlns:a16="http://schemas.microsoft.com/office/drawing/2014/main" id="{8484E085-7D9E-460C-A041-2F186D5212A6}"/>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7" name="Rectangle: Rounded Corners 66">
              <a:extLst>
                <a:ext uri="{FF2B5EF4-FFF2-40B4-BE49-F238E27FC236}">
                  <a16:creationId xmlns:a16="http://schemas.microsoft.com/office/drawing/2014/main" id="{8C7B9EE4-5FF8-415F-B6CD-F26B107F3DB9}"/>
                </a:ext>
              </a:extLst>
            </p:cNvPr>
            <p:cNvSpPr/>
            <p:nvPr/>
          </p:nvSpPr>
          <p:spPr>
            <a:xfrm>
              <a:off x="1950555" y="1747896"/>
              <a:ext cx="3463786" cy="1689643"/>
            </a:xfrm>
            <a:prstGeom prst="roundRect">
              <a:avLst>
                <a:gd name="adj" fmla="val 18368"/>
              </a:avLst>
            </a:prstGeom>
            <a: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Rectangle: Rounded Corners 67">
              <a:extLst>
                <a:ext uri="{FF2B5EF4-FFF2-40B4-BE49-F238E27FC236}">
                  <a16:creationId xmlns:a16="http://schemas.microsoft.com/office/drawing/2014/main" id="{989A7A39-165E-48A4-A241-EB04C20881E6}"/>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69" name="Rectangle: Rounded Corners 68">
              <a:extLst>
                <a:ext uri="{FF2B5EF4-FFF2-40B4-BE49-F238E27FC236}">
                  <a16:creationId xmlns:a16="http://schemas.microsoft.com/office/drawing/2014/main" id="{DD9A6E27-4D24-4B64-A70A-972D9122DA52}"/>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70" name="TextBox 69">
              <a:extLst>
                <a:ext uri="{FF2B5EF4-FFF2-40B4-BE49-F238E27FC236}">
                  <a16:creationId xmlns:a16="http://schemas.microsoft.com/office/drawing/2014/main" id="{7BE190E0-A29B-4752-88E4-739B62AE3329}"/>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Margin</a:t>
              </a:r>
            </a:p>
          </p:txBody>
        </p:sp>
        <p:sp>
          <p:nvSpPr>
            <p:cNvPr id="71" name="TextBox 70">
              <a:extLst>
                <a:ext uri="{FF2B5EF4-FFF2-40B4-BE49-F238E27FC236}">
                  <a16:creationId xmlns:a16="http://schemas.microsoft.com/office/drawing/2014/main" id="{28F5BF55-1BA5-4AC0-9844-0E3CD2D3B961}"/>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72" name="Rectangle: Rounded Corners 71">
              <a:extLst>
                <a:ext uri="{FF2B5EF4-FFF2-40B4-BE49-F238E27FC236}">
                  <a16:creationId xmlns:a16="http://schemas.microsoft.com/office/drawing/2014/main" id="{ED7D6F29-4871-489D-9681-75933921A1FD}"/>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63" name="TextBox 62">
            <a:extLst>
              <a:ext uri="{FF2B5EF4-FFF2-40B4-BE49-F238E27FC236}">
                <a16:creationId xmlns:a16="http://schemas.microsoft.com/office/drawing/2014/main" id="{8CD64B24-17A3-4FE6-ACCD-EC1E808D426A}"/>
              </a:ext>
            </a:extLst>
          </p:cNvPr>
          <p:cNvSpPr txBox="1"/>
          <p:nvPr/>
        </p:nvSpPr>
        <p:spPr>
          <a:xfrm>
            <a:off x="17676806" y="4211299"/>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MARGIN</a:t>
            </a:r>
          </a:p>
        </p:txBody>
      </p:sp>
      <p:sp>
        <p:nvSpPr>
          <p:cNvPr id="64" name="TextBox 63">
            <a:extLst>
              <a:ext uri="{FF2B5EF4-FFF2-40B4-BE49-F238E27FC236}">
                <a16:creationId xmlns:a16="http://schemas.microsoft.com/office/drawing/2014/main" id="{915E2385-917F-4E85-8B58-9BEE3E42F27D}"/>
              </a:ext>
            </a:extLst>
          </p:cNvPr>
          <p:cNvSpPr txBox="1"/>
          <p:nvPr/>
        </p:nvSpPr>
        <p:spPr>
          <a:xfrm>
            <a:off x="15762420" y="2860161"/>
            <a:ext cx="1272263" cy="1015663"/>
          </a:xfrm>
          <a:prstGeom prst="rect">
            <a:avLst/>
          </a:prstGeom>
          <a:noFill/>
        </p:spPr>
        <p:txBody>
          <a:bodyPr wrap="square" rtlCol="0" anchor="ctr">
            <a:spAutoFit/>
          </a:bodyPr>
          <a:lstStyle/>
          <a:p>
            <a:r>
              <a:rPr lang="en-IN" sz="6000" dirty="0">
                <a:latin typeface="Raleway" panose="020B0503030101060003" pitchFamily="34" charset="0"/>
              </a:rPr>
              <a:t>03</a:t>
            </a:r>
            <a:endParaRPr lang="en-IN" sz="4800" dirty="0">
              <a:latin typeface="Raleway" panose="020B0503030101060003" pitchFamily="34" charset="0"/>
            </a:endParaRPr>
          </a:p>
        </p:txBody>
      </p:sp>
      <p:sp>
        <p:nvSpPr>
          <p:cNvPr id="74" name="TextBox 73">
            <a:extLst>
              <a:ext uri="{FF2B5EF4-FFF2-40B4-BE49-F238E27FC236}">
                <a16:creationId xmlns:a16="http://schemas.microsoft.com/office/drawing/2014/main" id="{D83E947D-5871-41C0-98C7-997D69C83A50}"/>
              </a:ext>
            </a:extLst>
          </p:cNvPr>
          <p:cNvSpPr txBox="1"/>
          <p:nvPr/>
        </p:nvSpPr>
        <p:spPr>
          <a:xfrm>
            <a:off x="24838768"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75" name="Rectangle: Rounded Corners 74">
            <a:extLst>
              <a:ext uri="{FF2B5EF4-FFF2-40B4-BE49-F238E27FC236}">
                <a16:creationId xmlns:a16="http://schemas.microsoft.com/office/drawing/2014/main" id="{6AA2B12C-37B4-432B-9E18-A300B74786E0}"/>
              </a:ext>
            </a:extLst>
          </p:cNvPr>
          <p:cNvSpPr/>
          <p:nvPr/>
        </p:nvSpPr>
        <p:spPr>
          <a:xfrm>
            <a:off x="24898495"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BF9320F4-6DDD-42AA-9A06-E5A35690E9BF}"/>
              </a:ext>
            </a:extLst>
          </p:cNvPr>
          <p:cNvGrpSpPr/>
          <p:nvPr/>
        </p:nvGrpSpPr>
        <p:grpSpPr>
          <a:xfrm>
            <a:off x="25351707" y="2048182"/>
            <a:ext cx="3627782" cy="4343390"/>
            <a:chOff x="1868557" y="1679714"/>
            <a:chExt cx="3627782" cy="4343390"/>
          </a:xfrm>
        </p:grpSpPr>
        <p:sp>
          <p:nvSpPr>
            <p:cNvPr id="79" name="Rectangle: Rounded Corners 78">
              <a:extLst>
                <a:ext uri="{FF2B5EF4-FFF2-40B4-BE49-F238E27FC236}">
                  <a16:creationId xmlns:a16="http://schemas.microsoft.com/office/drawing/2014/main" id="{863D7B55-7F49-4E35-A0E4-0EAFE30AEC43}"/>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Freeform: Shape 79">
              <a:extLst>
                <a:ext uri="{FF2B5EF4-FFF2-40B4-BE49-F238E27FC236}">
                  <a16:creationId xmlns:a16="http://schemas.microsoft.com/office/drawing/2014/main" id="{97B9B585-3A8C-43F0-9D3C-4E0BA057F0CB}"/>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1" name="Rectangle: Rounded Corners 80">
              <a:extLst>
                <a:ext uri="{FF2B5EF4-FFF2-40B4-BE49-F238E27FC236}">
                  <a16:creationId xmlns:a16="http://schemas.microsoft.com/office/drawing/2014/main" id="{CD6087F2-95D9-47D9-BB75-06C38FCC49A4}"/>
                </a:ext>
              </a:extLst>
            </p:cNvPr>
            <p:cNvSpPr/>
            <p:nvPr/>
          </p:nvSpPr>
          <p:spPr>
            <a:xfrm>
              <a:off x="1950555" y="1747896"/>
              <a:ext cx="3463786" cy="1689643"/>
            </a:xfrm>
            <a:prstGeom prst="roundRect">
              <a:avLst>
                <a:gd name="adj" fmla="val 18368"/>
              </a:avLst>
            </a:prstGeom>
            <a:blipFill dpi="0"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47326AB4-5FAA-4828-AA8B-A912F2A2F674}"/>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83" name="Rectangle: Rounded Corners 82">
              <a:extLst>
                <a:ext uri="{FF2B5EF4-FFF2-40B4-BE49-F238E27FC236}">
                  <a16:creationId xmlns:a16="http://schemas.microsoft.com/office/drawing/2014/main" id="{634C3700-CAE9-4BFC-AE57-422E3B5F13E7}"/>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84" name="TextBox 83">
              <a:extLst>
                <a:ext uri="{FF2B5EF4-FFF2-40B4-BE49-F238E27FC236}">
                  <a16:creationId xmlns:a16="http://schemas.microsoft.com/office/drawing/2014/main" id="{C966373C-B500-42B4-A171-2DF6C3F8214F}"/>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Team</a:t>
              </a:r>
            </a:p>
          </p:txBody>
        </p:sp>
        <p:sp>
          <p:nvSpPr>
            <p:cNvPr id="85" name="TextBox 84">
              <a:extLst>
                <a:ext uri="{FF2B5EF4-FFF2-40B4-BE49-F238E27FC236}">
                  <a16:creationId xmlns:a16="http://schemas.microsoft.com/office/drawing/2014/main" id="{1D0ED3DD-B59A-4603-9740-E4A58EA1BBFF}"/>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86" name="Rectangle: Rounded Corners 85">
              <a:extLst>
                <a:ext uri="{FF2B5EF4-FFF2-40B4-BE49-F238E27FC236}">
                  <a16:creationId xmlns:a16="http://schemas.microsoft.com/office/drawing/2014/main" id="{A6FABF17-475C-4192-9C9E-CE8B338E87F9}"/>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77" name="TextBox 76">
            <a:extLst>
              <a:ext uri="{FF2B5EF4-FFF2-40B4-BE49-F238E27FC236}">
                <a16:creationId xmlns:a16="http://schemas.microsoft.com/office/drawing/2014/main" id="{290415C0-7A96-478F-BF17-46EB847949C2}"/>
              </a:ext>
            </a:extLst>
          </p:cNvPr>
          <p:cNvSpPr txBox="1"/>
          <p:nvPr/>
        </p:nvSpPr>
        <p:spPr>
          <a:xfrm>
            <a:off x="24946016" y="4211299"/>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TEAM</a:t>
            </a:r>
          </a:p>
        </p:txBody>
      </p:sp>
      <p:sp>
        <p:nvSpPr>
          <p:cNvPr id="78" name="TextBox 77">
            <a:extLst>
              <a:ext uri="{FF2B5EF4-FFF2-40B4-BE49-F238E27FC236}">
                <a16:creationId xmlns:a16="http://schemas.microsoft.com/office/drawing/2014/main" id="{C646791A-65C9-453B-B529-055F187744C4}"/>
              </a:ext>
            </a:extLst>
          </p:cNvPr>
          <p:cNvSpPr txBox="1"/>
          <p:nvPr/>
        </p:nvSpPr>
        <p:spPr>
          <a:xfrm>
            <a:off x="23031630" y="2860161"/>
            <a:ext cx="1272263" cy="1015663"/>
          </a:xfrm>
          <a:prstGeom prst="rect">
            <a:avLst/>
          </a:prstGeom>
          <a:noFill/>
        </p:spPr>
        <p:txBody>
          <a:bodyPr wrap="square" rtlCol="0" anchor="ctr">
            <a:spAutoFit/>
          </a:bodyPr>
          <a:lstStyle/>
          <a:p>
            <a:r>
              <a:rPr lang="en-IN" sz="6000" dirty="0">
                <a:latin typeface="Raleway" panose="020B0503030101060003" pitchFamily="34" charset="0"/>
              </a:rPr>
              <a:t>04</a:t>
            </a:r>
            <a:endParaRPr lang="en-IN" sz="4800" dirty="0">
              <a:latin typeface="Raleway" panose="020B0503030101060003" pitchFamily="34" charset="0"/>
            </a:endParaRPr>
          </a:p>
        </p:txBody>
      </p:sp>
      <p:sp>
        <p:nvSpPr>
          <p:cNvPr id="88" name="TextBox 87">
            <a:extLst>
              <a:ext uri="{FF2B5EF4-FFF2-40B4-BE49-F238E27FC236}">
                <a16:creationId xmlns:a16="http://schemas.microsoft.com/office/drawing/2014/main" id="{82F3A0D5-BA89-4EAA-B88E-B1E637190D9B}"/>
              </a:ext>
            </a:extLst>
          </p:cNvPr>
          <p:cNvSpPr txBox="1"/>
          <p:nvPr/>
        </p:nvSpPr>
        <p:spPr>
          <a:xfrm>
            <a:off x="32107978"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89" name="Rectangle: Rounded Corners 88">
            <a:extLst>
              <a:ext uri="{FF2B5EF4-FFF2-40B4-BE49-F238E27FC236}">
                <a16:creationId xmlns:a16="http://schemas.microsoft.com/office/drawing/2014/main" id="{814AF46E-8743-46DF-86FB-D302AE261143}"/>
              </a:ext>
            </a:extLst>
          </p:cNvPr>
          <p:cNvSpPr/>
          <p:nvPr/>
        </p:nvSpPr>
        <p:spPr>
          <a:xfrm>
            <a:off x="32167705"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0" name="Group 89">
            <a:extLst>
              <a:ext uri="{FF2B5EF4-FFF2-40B4-BE49-F238E27FC236}">
                <a16:creationId xmlns:a16="http://schemas.microsoft.com/office/drawing/2014/main" id="{9B2AD722-875E-440F-B37B-2D003D1A5602}"/>
              </a:ext>
            </a:extLst>
          </p:cNvPr>
          <p:cNvGrpSpPr/>
          <p:nvPr/>
        </p:nvGrpSpPr>
        <p:grpSpPr>
          <a:xfrm>
            <a:off x="32620917" y="2048182"/>
            <a:ext cx="3627782" cy="4343390"/>
            <a:chOff x="1868557" y="1679714"/>
            <a:chExt cx="3627782" cy="4343390"/>
          </a:xfrm>
        </p:grpSpPr>
        <p:sp>
          <p:nvSpPr>
            <p:cNvPr id="93" name="Rectangle: Rounded Corners 92">
              <a:extLst>
                <a:ext uri="{FF2B5EF4-FFF2-40B4-BE49-F238E27FC236}">
                  <a16:creationId xmlns:a16="http://schemas.microsoft.com/office/drawing/2014/main" id="{AEF4CDF3-57AF-4EA6-8CC8-C0E096F61480}"/>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Freeform: Shape 93">
              <a:extLst>
                <a:ext uri="{FF2B5EF4-FFF2-40B4-BE49-F238E27FC236}">
                  <a16:creationId xmlns:a16="http://schemas.microsoft.com/office/drawing/2014/main" id="{8161FBF5-67D7-4050-9E1B-B16DA2D39B3B}"/>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5" name="Rectangle: Rounded Corners 94">
              <a:extLst>
                <a:ext uri="{FF2B5EF4-FFF2-40B4-BE49-F238E27FC236}">
                  <a16:creationId xmlns:a16="http://schemas.microsoft.com/office/drawing/2014/main" id="{1AC6F88A-3977-448A-B674-2F23A4BE7FBA}"/>
                </a:ext>
              </a:extLst>
            </p:cNvPr>
            <p:cNvSpPr/>
            <p:nvPr/>
          </p:nvSpPr>
          <p:spPr>
            <a:xfrm>
              <a:off x="1950555" y="1747896"/>
              <a:ext cx="3463786" cy="1689643"/>
            </a:xfrm>
            <a:prstGeom prst="roundRect">
              <a:avLst>
                <a:gd name="adj" fmla="val 18368"/>
              </a:avLst>
            </a:prstGeom>
            <a: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6" name="Rectangle: Rounded Corners 95">
              <a:extLst>
                <a:ext uri="{FF2B5EF4-FFF2-40B4-BE49-F238E27FC236}">
                  <a16:creationId xmlns:a16="http://schemas.microsoft.com/office/drawing/2014/main" id="{869EDA32-727F-4CAA-B44E-BE8AE1D29D77}"/>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97" name="Rectangle: Rounded Corners 96">
              <a:extLst>
                <a:ext uri="{FF2B5EF4-FFF2-40B4-BE49-F238E27FC236}">
                  <a16:creationId xmlns:a16="http://schemas.microsoft.com/office/drawing/2014/main" id="{DB3432B2-54CE-4396-BAE7-412914DDBD7B}"/>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98" name="TextBox 97">
              <a:extLst>
                <a:ext uri="{FF2B5EF4-FFF2-40B4-BE49-F238E27FC236}">
                  <a16:creationId xmlns:a16="http://schemas.microsoft.com/office/drawing/2014/main" id="{3221D608-77AB-457B-8FCD-B42C65032EEF}"/>
                </a:ext>
              </a:extLst>
            </p:cNvPr>
            <p:cNvSpPr txBox="1"/>
            <p:nvPr/>
          </p:nvSpPr>
          <p:spPr>
            <a:xfrm>
              <a:off x="2069824" y="4036095"/>
              <a:ext cx="2107896"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Communication</a:t>
              </a:r>
            </a:p>
          </p:txBody>
        </p:sp>
        <p:sp>
          <p:nvSpPr>
            <p:cNvPr id="99" name="TextBox 98">
              <a:extLst>
                <a:ext uri="{FF2B5EF4-FFF2-40B4-BE49-F238E27FC236}">
                  <a16:creationId xmlns:a16="http://schemas.microsoft.com/office/drawing/2014/main" id="{A0C2D871-6485-48B8-B8E9-41807BD0A15A}"/>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00" name="Rectangle: Rounded Corners 99">
              <a:extLst>
                <a:ext uri="{FF2B5EF4-FFF2-40B4-BE49-F238E27FC236}">
                  <a16:creationId xmlns:a16="http://schemas.microsoft.com/office/drawing/2014/main" id="{13926C1D-8DA2-474E-B292-81B8B81C2664}"/>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91" name="TextBox 90">
            <a:extLst>
              <a:ext uri="{FF2B5EF4-FFF2-40B4-BE49-F238E27FC236}">
                <a16:creationId xmlns:a16="http://schemas.microsoft.com/office/drawing/2014/main" id="{422A8654-7DFB-4AF3-AF57-4464928E9C7F}"/>
              </a:ext>
            </a:extLst>
          </p:cNvPr>
          <p:cNvSpPr txBox="1"/>
          <p:nvPr/>
        </p:nvSpPr>
        <p:spPr>
          <a:xfrm>
            <a:off x="32215226" y="3566161"/>
            <a:ext cx="400110" cy="2313378"/>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COMMUNICATION</a:t>
            </a:r>
          </a:p>
        </p:txBody>
      </p:sp>
      <p:sp>
        <p:nvSpPr>
          <p:cNvPr id="92" name="TextBox 91">
            <a:extLst>
              <a:ext uri="{FF2B5EF4-FFF2-40B4-BE49-F238E27FC236}">
                <a16:creationId xmlns:a16="http://schemas.microsoft.com/office/drawing/2014/main" id="{CC675E55-EF8D-4620-AF76-5BE5F51083F8}"/>
              </a:ext>
            </a:extLst>
          </p:cNvPr>
          <p:cNvSpPr txBox="1"/>
          <p:nvPr/>
        </p:nvSpPr>
        <p:spPr>
          <a:xfrm>
            <a:off x="30300840" y="2860161"/>
            <a:ext cx="1272263" cy="1015663"/>
          </a:xfrm>
          <a:prstGeom prst="rect">
            <a:avLst/>
          </a:prstGeom>
          <a:noFill/>
        </p:spPr>
        <p:txBody>
          <a:bodyPr wrap="square" rtlCol="0" anchor="ctr">
            <a:spAutoFit/>
          </a:bodyPr>
          <a:lstStyle/>
          <a:p>
            <a:r>
              <a:rPr lang="en-IN" sz="6000" dirty="0">
                <a:latin typeface="Raleway" panose="020B0503030101060003" pitchFamily="34" charset="0"/>
              </a:rPr>
              <a:t>05</a:t>
            </a:r>
            <a:endParaRPr lang="en-IN" sz="4800" dirty="0">
              <a:latin typeface="Raleway" panose="020B0503030101060003" pitchFamily="34" charset="0"/>
            </a:endParaRPr>
          </a:p>
        </p:txBody>
      </p:sp>
      <p:sp>
        <p:nvSpPr>
          <p:cNvPr id="102" name="TextBox 101">
            <a:extLst>
              <a:ext uri="{FF2B5EF4-FFF2-40B4-BE49-F238E27FC236}">
                <a16:creationId xmlns:a16="http://schemas.microsoft.com/office/drawing/2014/main" id="{B9D790D0-34C1-4C8A-B54D-4765EF5F2585}"/>
              </a:ext>
            </a:extLst>
          </p:cNvPr>
          <p:cNvSpPr txBox="1"/>
          <p:nvPr/>
        </p:nvSpPr>
        <p:spPr>
          <a:xfrm>
            <a:off x="39377188"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03" name="Rectangle: Rounded Corners 102">
            <a:extLst>
              <a:ext uri="{FF2B5EF4-FFF2-40B4-BE49-F238E27FC236}">
                <a16:creationId xmlns:a16="http://schemas.microsoft.com/office/drawing/2014/main" id="{2C060E35-2F96-456D-B702-C700C3DAD542}"/>
              </a:ext>
            </a:extLst>
          </p:cNvPr>
          <p:cNvSpPr/>
          <p:nvPr/>
        </p:nvSpPr>
        <p:spPr>
          <a:xfrm>
            <a:off x="39436915"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 name="Group 103">
            <a:extLst>
              <a:ext uri="{FF2B5EF4-FFF2-40B4-BE49-F238E27FC236}">
                <a16:creationId xmlns:a16="http://schemas.microsoft.com/office/drawing/2014/main" id="{4D689A4A-2B85-4667-8EDC-B00802E34C4B}"/>
              </a:ext>
            </a:extLst>
          </p:cNvPr>
          <p:cNvGrpSpPr/>
          <p:nvPr/>
        </p:nvGrpSpPr>
        <p:grpSpPr>
          <a:xfrm>
            <a:off x="39890127" y="2048182"/>
            <a:ext cx="3627782" cy="4343390"/>
            <a:chOff x="1868557" y="1679714"/>
            <a:chExt cx="3627782" cy="4343390"/>
          </a:xfrm>
        </p:grpSpPr>
        <p:sp>
          <p:nvSpPr>
            <p:cNvPr id="107" name="Rectangle: Rounded Corners 106">
              <a:extLst>
                <a:ext uri="{FF2B5EF4-FFF2-40B4-BE49-F238E27FC236}">
                  <a16:creationId xmlns:a16="http://schemas.microsoft.com/office/drawing/2014/main" id="{16791E93-BE3E-4B87-9C56-C5534CE285AA}"/>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Freeform: Shape 107">
              <a:extLst>
                <a:ext uri="{FF2B5EF4-FFF2-40B4-BE49-F238E27FC236}">
                  <a16:creationId xmlns:a16="http://schemas.microsoft.com/office/drawing/2014/main" id="{8C41EDA0-B5BB-4D66-8B85-CB2C9073E193}"/>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Rectangle: Rounded Corners 108">
              <a:extLst>
                <a:ext uri="{FF2B5EF4-FFF2-40B4-BE49-F238E27FC236}">
                  <a16:creationId xmlns:a16="http://schemas.microsoft.com/office/drawing/2014/main" id="{1A626701-D106-436B-B32C-85F4DFCBE5FD}"/>
                </a:ext>
              </a:extLst>
            </p:cNvPr>
            <p:cNvSpPr/>
            <p:nvPr/>
          </p:nvSpPr>
          <p:spPr>
            <a:xfrm>
              <a:off x="1950555" y="1747896"/>
              <a:ext cx="3463786" cy="1689643"/>
            </a:xfrm>
            <a:prstGeom prst="roundRect">
              <a:avLst>
                <a:gd name="adj" fmla="val 18368"/>
              </a:avLst>
            </a:prstGeom>
            <a:blipFill>
              <a:blip r:embed="rId10" cstate="screen">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Rounded Corners 109">
              <a:extLst>
                <a:ext uri="{FF2B5EF4-FFF2-40B4-BE49-F238E27FC236}">
                  <a16:creationId xmlns:a16="http://schemas.microsoft.com/office/drawing/2014/main" id="{9FE67BC6-E253-4776-BF7A-A06CC95F7ABB}"/>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11" name="Rectangle: Rounded Corners 110">
              <a:extLst>
                <a:ext uri="{FF2B5EF4-FFF2-40B4-BE49-F238E27FC236}">
                  <a16:creationId xmlns:a16="http://schemas.microsoft.com/office/drawing/2014/main" id="{30D07AE6-9FCA-4B6D-B1CF-D6A82EE5A046}"/>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12" name="TextBox 111">
              <a:extLst>
                <a:ext uri="{FF2B5EF4-FFF2-40B4-BE49-F238E27FC236}">
                  <a16:creationId xmlns:a16="http://schemas.microsoft.com/office/drawing/2014/main" id="{E7A8ED10-2753-4193-84BE-C2E79DBE0905}"/>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Shares</a:t>
              </a:r>
            </a:p>
          </p:txBody>
        </p:sp>
        <p:sp>
          <p:nvSpPr>
            <p:cNvPr id="113" name="TextBox 112">
              <a:extLst>
                <a:ext uri="{FF2B5EF4-FFF2-40B4-BE49-F238E27FC236}">
                  <a16:creationId xmlns:a16="http://schemas.microsoft.com/office/drawing/2014/main" id="{CE9A7DB0-7A9B-46BE-A36A-7FC04292BA00}"/>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14" name="Rectangle: Rounded Corners 113">
              <a:extLst>
                <a:ext uri="{FF2B5EF4-FFF2-40B4-BE49-F238E27FC236}">
                  <a16:creationId xmlns:a16="http://schemas.microsoft.com/office/drawing/2014/main" id="{7E8451C7-3067-40A5-A0F6-344EDED711FA}"/>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05" name="TextBox 104">
            <a:extLst>
              <a:ext uri="{FF2B5EF4-FFF2-40B4-BE49-F238E27FC236}">
                <a16:creationId xmlns:a16="http://schemas.microsoft.com/office/drawing/2014/main" id="{830556D8-66EC-489E-9E76-7AD0878F557E}"/>
              </a:ext>
            </a:extLst>
          </p:cNvPr>
          <p:cNvSpPr txBox="1"/>
          <p:nvPr/>
        </p:nvSpPr>
        <p:spPr>
          <a:xfrm>
            <a:off x="39484436" y="4211299"/>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SHARES</a:t>
            </a:r>
          </a:p>
        </p:txBody>
      </p:sp>
      <p:sp>
        <p:nvSpPr>
          <p:cNvPr id="106" name="TextBox 105">
            <a:extLst>
              <a:ext uri="{FF2B5EF4-FFF2-40B4-BE49-F238E27FC236}">
                <a16:creationId xmlns:a16="http://schemas.microsoft.com/office/drawing/2014/main" id="{88EF4C89-F551-44D9-8C77-EBC623F11E69}"/>
              </a:ext>
            </a:extLst>
          </p:cNvPr>
          <p:cNvSpPr txBox="1"/>
          <p:nvPr/>
        </p:nvSpPr>
        <p:spPr>
          <a:xfrm>
            <a:off x="37570050" y="2860161"/>
            <a:ext cx="1272263" cy="1015663"/>
          </a:xfrm>
          <a:prstGeom prst="rect">
            <a:avLst/>
          </a:prstGeom>
          <a:noFill/>
        </p:spPr>
        <p:txBody>
          <a:bodyPr wrap="square" rtlCol="0" anchor="ctr">
            <a:spAutoFit/>
          </a:bodyPr>
          <a:lstStyle/>
          <a:p>
            <a:r>
              <a:rPr lang="en-IN" sz="6000" dirty="0">
                <a:latin typeface="Raleway" panose="020B0503030101060003" pitchFamily="34" charset="0"/>
              </a:rPr>
              <a:t>06</a:t>
            </a:r>
            <a:endParaRPr lang="en-IN" sz="4800" dirty="0">
              <a:latin typeface="Raleway" panose="020B0503030101060003" pitchFamily="34" charset="0"/>
            </a:endParaRPr>
          </a:p>
        </p:txBody>
      </p:sp>
      <p:sp>
        <p:nvSpPr>
          <p:cNvPr id="116" name="TextBox 115">
            <a:extLst>
              <a:ext uri="{FF2B5EF4-FFF2-40B4-BE49-F238E27FC236}">
                <a16:creationId xmlns:a16="http://schemas.microsoft.com/office/drawing/2014/main" id="{ACF235FA-4F58-4F0D-BC6C-023FDF93549A}"/>
              </a:ext>
            </a:extLst>
          </p:cNvPr>
          <p:cNvSpPr txBox="1"/>
          <p:nvPr/>
        </p:nvSpPr>
        <p:spPr>
          <a:xfrm>
            <a:off x="46646398"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17" name="Rectangle: Rounded Corners 116">
            <a:extLst>
              <a:ext uri="{FF2B5EF4-FFF2-40B4-BE49-F238E27FC236}">
                <a16:creationId xmlns:a16="http://schemas.microsoft.com/office/drawing/2014/main" id="{0D92781A-EB7C-4279-AE20-F6E2E48161EF}"/>
              </a:ext>
            </a:extLst>
          </p:cNvPr>
          <p:cNvSpPr/>
          <p:nvPr/>
        </p:nvSpPr>
        <p:spPr>
          <a:xfrm>
            <a:off x="46706125"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6305E42D-04C9-449B-8757-8D9BD0D77508}"/>
              </a:ext>
            </a:extLst>
          </p:cNvPr>
          <p:cNvGrpSpPr/>
          <p:nvPr/>
        </p:nvGrpSpPr>
        <p:grpSpPr>
          <a:xfrm>
            <a:off x="47159337" y="2048182"/>
            <a:ext cx="3627782" cy="4343390"/>
            <a:chOff x="1868557" y="1679714"/>
            <a:chExt cx="3627782" cy="4343390"/>
          </a:xfrm>
        </p:grpSpPr>
        <p:sp>
          <p:nvSpPr>
            <p:cNvPr id="121" name="Rectangle: Rounded Corners 120">
              <a:extLst>
                <a:ext uri="{FF2B5EF4-FFF2-40B4-BE49-F238E27FC236}">
                  <a16:creationId xmlns:a16="http://schemas.microsoft.com/office/drawing/2014/main" id="{5CD87FE7-1F7E-4DB3-8EE1-B8ABB47E71B8}"/>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Freeform: Shape 121">
              <a:extLst>
                <a:ext uri="{FF2B5EF4-FFF2-40B4-BE49-F238E27FC236}">
                  <a16:creationId xmlns:a16="http://schemas.microsoft.com/office/drawing/2014/main" id="{71D9793D-A04A-4F6C-8770-72E6BF0DD872}"/>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3" name="Rectangle: Rounded Corners 122">
              <a:extLst>
                <a:ext uri="{FF2B5EF4-FFF2-40B4-BE49-F238E27FC236}">
                  <a16:creationId xmlns:a16="http://schemas.microsoft.com/office/drawing/2014/main" id="{DDB4854F-6060-45D8-AB92-AC8382DA1EB0}"/>
                </a:ext>
              </a:extLst>
            </p:cNvPr>
            <p:cNvSpPr/>
            <p:nvPr/>
          </p:nvSpPr>
          <p:spPr>
            <a:xfrm>
              <a:off x="1950555" y="1747896"/>
              <a:ext cx="3463786" cy="1689643"/>
            </a:xfrm>
            <a:prstGeom prst="roundRect">
              <a:avLst>
                <a:gd name="adj" fmla="val 18368"/>
              </a:avLst>
            </a:prstGeom>
            <a:blipFill dpi="0" rotWithShape="1">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ectangle: Rounded Corners 123">
              <a:extLst>
                <a:ext uri="{FF2B5EF4-FFF2-40B4-BE49-F238E27FC236}">
                  <a16:creationId xmlns:a16="http://schemas.microsoft.com/office/drawing/2014/main" id="{A5049C44-5083-4026-87AC-9B17A10747D0}"/>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25" name="Rectangle: Rounded Corners 124">
              <a:extLst>
                <a:ext uri="{FF2B5EF4-FFF2-40B4-BE49-F238E27FC236}">
                  <a16:creationId xmlns:a16="http://schemas.microsoft.com/office/drawing/2014/main" id="{8907D4B4-7134-4FE5-8D25-0028343FCB1C}"/>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26" name="TextBox 125">
              <a:extLst>
                <a:ext uri="{FF2B5EF4-FFF2-40B4-BE49-F238E27FC236}">
                  <a16:creationId xmlns:a16="http://schemas.microsoft.com/office/drawing/2014/main" id="{676E4CAF-EB2C-40E5-9993-FE64C6249A78}"/>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Target</a:t>
              </a:r>
            </a:p>
          </p:txBody>
        </p:sp>
        <p:sp>
          <p:nvSpPr>
            <p:cNvPr id="127" name="TextBox 126">
              <a:extLst>
                <a:ext uri="{FF2B5EF4-FFF2-40B4-BE49-F238E27FC236}">
                  <a16:creationId xmlns:a16="http://schemas.microsoft.com/office/drawing/2014/main" id="{F8E2AFC5-9AA3-4065-BD31-9D34FDAAE77C}"/>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28" name="Rectangle: Rounded Corners 127">
              <a:extLst>
                <a:ext uri="{FF2B5EF4-FFF2-40B4-BE49-F238E27FC236}">
                  <a16:creationId xmlns:a16="http://schemas.microsoft.com/office/drawing/2014/main" id="{7BA1C975-070F-4F70-B568-9EB3E4A9BB0D}"/>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19" name="TextBox 118">
            <a:extLst>
              <a:ext uri="{FF2B5EF4-FFF2-40B4-BE49-F238E27FC236}">
                <a16:creationId xmlns:a16="http://schemas.microsoft.com/office/drawing/2014/main" id="{305B2305-B0BD-43EB-83C1-45E54FB6F6A4}"/>
              </a:ext>
            </a:extLst>
          </p:cNvPr>
          <p:cNvSpPr txBox="1"/>
          <p:nvPr/>
        </p:nvSpPr>
        <p:spPr>
          <a:xfrm>
            <a:off x="46753646" y="4211299"/>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TARGET</a:t>
            </a:r>
          </a:p>
        </p:txBody>
      </p:sp>
      <p:sp>
        <p:nvSpPr>
          <p:cNvPr id="120" name="TextBox 119">
            <a:extLst>
              <a:ext uri="{FF2B5EF4-FFF2-40B4-BE49-F238E27FC236}">
                <a16:creationId xmlns:a16="http://schemas.microsoft.com/office/drawing/2014/main" id="{C3D9D129-EE3C-4B05-817A-09343FCF0E4C}"/>
              </a:ext>
            </a:extLst>
          </p:cNvPr>
          <p:cNvSpPr txBox="1"/>
          <p:nvPr/>
        </p:nvSpPr>
        <p:spPr>
          <a:xfrm>
            <a:off x="44839260" y="2860161"/>
            <a:ext cx="1272263" cy="1015663"/>
          </a:xfrm>
          <a:prstGeom prst="rect">
            <a:avLst/>
          </a:prstGeom>
          <a:noFill/>
        </p:spPr>
        <p:txBody>
          <a:bodyPr wrap="square" rtlCol="0" anchor="ctr">
            <a:spAutoFit/>
          </a:bodyPr>
          <a:lstStyle/>
          <a:p>
            <a:r>
              <a:rPr lang="en-IN" sz="6000" dirty="0">
                <a:latin typeface="Raleway" panose="020B0503030101060003" pitchFamily="34" charset="0"/>
              </a:rPr>
              <a:t>07</a:t>
            </a:r>
            <a:endParaRPr lang="en-IN" sz="4800" dirty="0">
              <a:latin typeface="Raleway" panose="020B0503030101060003" pitchFamily="34" charset="0"/>
            </a:endParaRPr>
          </a:p>
        </p:txBody>
      </p:sp>
      <p:sp>
        <p:nvSpPr>
          <p:cNvPr id="130" name="TextBox 129">
            <a:extLst>
              <a:ext uri="{FF2B5EF4-FFF2-40B4-BE49-F238E27FC236}">
                <a16:creationId xmlns:a16="http://schemas.microsoft.com/office/drawing/2014/main" id="{75578050-D78F-4CAE-86D4-134DA0AC8231}"/>
              </a:ext>
            </a:extLst>
          </p:cNvPr>
          <p:cNvSpPr txBox="1"/>
          <p:nvPr/>
        </p:nvSpPr>
        <p:spPr>
          <a:xfrm>
            <a:off x="53915608"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31" name="Rectangle: Rounded Corners 130">
            <a:extLst>
              <a:ext uri="{FF2B5EF4-FFF2-40B4-BE49-F238E27FC236}">
                <a16:creationId xmlns:a16="http://schemas.microsoft.com/office/drawing/2014/main" id="{271E4219-4328-4F21-95CD-1733C9C62344}"/>
              </a:ext>
            </a:extLst>
          </p:cNvPr>
          <p:cNvSpPr/>
          <p:nvPr/>
        </p:nvSpPr>
        <p:spPr>
          <a:xfrm>
            <a:off x="53975335"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EA8D3A9E-F03B-43E1-BDA8-BB329DE67A02}"/>
              </a:ext>
            </a:extLst>
          </p:cNvPr>
          <p:cNvGrpSpPr/>
          <p:nvPr/>
        </p:nvGrpSpPr>
        <p:grpSpPr>
          <a:xfrm>
            <a:off x="54428547" y="2048182"/>
            <a:ext cx="3627782" cy="4343390"/>
            <a:chOff x="1868557" y="1679714"/>
            <a:chExt cx="3627782" cy="4343390"/>
          </a:xfrm>
        </p:grpSpPr>
        <p:sp>
          <p:nvSpPr>
            <p:cNvPr id="135" name="Rectangle: Rounded Corners 134">
              <a:extLst>
                <a:ext uri="{FF2B5EF4-FFF2-40B4-BE49-F238E27FC236}">
                  <a16:creationId xmlns:a16="http://schemas.microsoft.com/office/drawing/2014/main" id="{10E1F98C-6494-4648-9BA0-E39B2D6098DE}"/>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Freeform: Shape 135">
              <a:extLst>
                <a:ext uri="{FF2B5EF4-FFF2-40B4-BE49-F238E27FC236}">
                  <a16:creationId xmlns:a16="http://schemas.microsoft.com/office/drawing/2014/main" id="{D166E6AC-F42F-41F9-8CD3-A87EBE78BD6F}"/>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7" name="Rectangle: Rounded Corners 136">
              <a:extLst>
                <a:ext uri="{FF2B5EF4-FFF2-40B4-BE49-F238E27FC236}">
                  <a16:creationId xmlns:a16="http://schemas.microsoft.com/office/drawing/2014/main" id="{3F4B3EE5-6738-43C6-8066-3ADF23363BDC}"/>
                </a:ext>
              </a:extLst>
            </p:cNvPr>
            <p:cNvSpPr/>
            <p:nvPr/>
          </p:nvSpPr>
          <p:spPr>
            <a:xfrm>
              <a:off x="1950555" y="1747896"/>
              <a:ext cx="3463786" cy="1689643"/>
            </a:xfrm>
            <a:prstGeom prst="roundRect">
              <a:avLst>
                <a:gd name="adj" fmla="val 18368"/>
              </a:avLst>
            </a:prstGeom>
            <a:blipFill dpi="0" rotWithShape="1">
              <a:blip r:embed="rId14" cstate="screen">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Rounded Corners 137">
              <a:extLst>
                <a:ext uri="{FF2B5EF4-FFF2-40B4-BE49-F238E27FC236}">
                  <a16:creationId xmlns:a16="http://schemas.microsoft.com/office/drawing/2014/main" id="{D0E33F51-2FE7-40AA-8D18-82AC811238E4}"/>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39" name="Rectangle: Rounded Corners 138">
              <a:extLst>
                <a:ext uri="{FF2B5EF4-FFF2-40B4-BE49-F238E27FC236}">
                  <a16:creationId xmlns:a16="http://schemas.microsoft.com/office/drawing/2014/main" id="{3F3684AE-6736-47B6-A9F8-98299E224973}"/>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40" name="TextBox 139">
              <a:extLst>
                <a:ext uri="{FF2B5EF4-FFF2-40B4-BE49-F238E27FC236}">
                  <a16:creationId xmlns:a16="http://schemas.microsoft.com/office/drawing/2014/main" id="{6EDCD156-349A-4CE7-9EEC-A7D254B19E35}"/>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Risk</a:t>
              </a:r>
            </a:p>
          </p:txBody>
        </p:sp>
        <p:sp>
          <p:nvSpPr>
            <p:cNvPr id="141" name="TextBox 140">
              <a:extLst>
                <a:ext uri="{FF2B5EF4-FFF2-40B4-BE49-F238E27FC236}">
                  <a16:creationId xmlns:a16="http://schemas.microsoft.com/office/drawing/2014/main" id="{CB59184B-DA33-40D3-8561-1E6B7F4472A4}"/>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42" name="Rectangle: Rounded Corners 141">
              <a:extLst>
                <a:ext uri="{FF2B5EF4-FFF2-40B4-BE49-F238E27FC236}">
                  <a16:creationId xmlns:a16="http://schemas.microsoft.com/office/drawing/2014/main" id="{DE428A9B-3259-4B51-BDF5-CFBEE63BDD86}"/>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33" name="TextBox 132">
            <a:extLst>
              <a:ext uri="{FF2B5EF4-FFF2-40B4-BE49-F238E27FC236}">
                <a16:creationId xmlns:a16="http://schemas.microsoft.com/office/drawing/2014/main" id="{4AF15662-3683-4619-943B-7A019DCD1F35}"/>
              </a:ext>
            </a:extLst>
          </p:cNvPr>
          <p:cNvSpPr txBox="1"/>
          <p:nvPr/>
        </p:nvSpPr>
        <p:spPr>
          <a:xfrm>
            <a:off x="54022856" y="4211299"/>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RISK</a:t>
            </a:r>
          </a:p>
        </p:txBody>
      </p:sp>
      <p:sp>
        <p:nvSpPr>
          <p:cNvPr id="134" name="TextBox 133">
            <a:extLst>
              <a:ext uri="{FF2B5EF4-FFF2-40B4-BE49-F238E27FC236}">
                <a16:creationId xmlns:a16="http://schemas.microsoft.com/office/drawing/2014/main" id="{CEB9EEA2-B922-411D-A500-EB0B99CDE856}"/>
              </a:ext>
            </a:extLst>
          </p:cNvPr>
          <p:cNvSpPr txBox="1"/>
          <p:nvPr/>
        </p:nvSpPr>
        <p:spPr>
          <a:xfrm>
            <a:off x="52108470" y="2860161"/>
            <a:ext cx="1272263" cy="1015663"/>
          </a:xfrm>
          <a:prstGeom prst="rect">
            <a:avLst/>
          </a:prstGeom>
          <a:noFill/>
        </p:spPr>
        <p:txBody>
          <a:bodyPr wrap="square" rtlCol="0" anchor="ctr">
            <a:spAutoFit/>
          </a:bodyPr>
          <a:lstStyle/>
          <a:p>
            <a:r>
              <a:rPr lang="en-IN" sz="6000" dirty="0">
                <a:latin typeface="Raleway" panose="020B0503030101060003" pitchFamily="34" charset="0"/>
              </a:rPr>
              <a:t>08</a:t>
            </a:r>
            <a:endParaRPr lang="en-IN" sz="4800" dirty="0">
              <a:latin typeface="Raleway" panose="020B0503030101060003" pitchFamily="34" charset="0"/>
            </a:endParaRPr>
          </a:p>
        </p:txBody>
      </p:sp>
      <p:sp>
        <p:nvSpPr>
          <p:cNvPr id="144" name="TextBox 143">
            <a:extLst>
              <a:ext uri="{FF2B5EF4-FFF2-40B4-BE49-F238E27FC236}">
                <a16:creationId xmlns:a16="http://schemas.microsoft.com/office/drawing/2014/main" id="{06909F28-B26E-4536-9E8D-14A79C036631}"/>
              </a:ext>
            </a:extLst>
          </p:cNvPr>
          <p:cNvSpPr txBox="1"/>
          <p:nvPr/>
        </p:nvSpPr>
        <p:spPr>
          <a:xfrm>
            <a:off x="61184818"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45" name="Rectangle: Rounded Corners 144">
            <a:extLst>
              <a:ext uri="{FF2B5EF4-FFF2-40B4-BE49-F238E27FC236}">
                <a16:creationId xmlns:a16="http://schemas.microsoft.com/office/drawing/2014/main" id="{2B5A640C-1FB9-409A-99F8-2AACD2034D8A}"/>
              </a:ext>
            </a:extLst>
          </p:cNvPr>
          <p:cNvSpPr/>
          <p:nvPr/>
        </p:nvSpPr>
        <p:spPr>
          <a:xfrm>
            <a:off x="61244545"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6" name="Group 145">
            <a:extLst>
              <a:ext uri="{FF2B5EF4-FFF2-40B4-BE49-F238E27FC236}">
                <a16:creationId xmlns:a16="http://schemas.microsoft.com/office/drawing/2014/main" id="{5B797654-4842-4E5C-A71E-04AC957D295F}"/>
              </a:ext>
            </a:extLst>
          </p:cNvPr>
          <p:cNvGrpSpPr/>
          <p:nvPr/>
        </p:nvGrpSpPr>
        <p:grpSpPr>
          <a:xfrm>
            <a:off x="61697757" y="2048182"/>
            <a:ext cx="3627782" cy="4343390"/>
            <a:chOff x="1868557" y="1679714"/>
            <a:chExt cx="3627782" cy="4343390"/>
          </a:xfrm>
        </p:grpSpPr>
        <p:sp>
          <p:nvSpPr>
            <p:cNvPr id="149" name="Rectangle: Rounded Corners 148">
              <a:extLst>
                <a:ext uri="{FF2B5EF4-FFF2-40B4-BE49-F238E27FC236}">
                  <a16:creationId xmlns:a16="http://schemas.microsoft.com/office/drawing/2014/main" id="{E8FEE2B6-B4D0-4BF9-A22C-38B342A7FE49}"/>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Freeform: Shape 149">
              <a:extLst>
                <a:ext uri="{FF2B5EF4-FFF2-40B4-BE49-F238E27FC236}">
                  <a16:creationId xmlns:a16="http://schemas.microsoft.com/office/drawing/2014/main" id="{E56B5767-0E1A-4CCF-AB4A-F680250ADCFC}"/>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1" name="Rectangle: Rounded Corners 150">
              <a:extLst>
                <a:ext uri="{FF2B5EF4-FFF2-40B4-BE49-F238E27FC236}">
                  <a16:creationId xmlns:a16="http://schemas.microsoft.com/office/drawing/2014/main" id="{36C4E6D1-3B97-46C6-AA6F-A918EE271FEC}"/>
                </a:ext>
              </a:extLst>
            </p:cNvPr>
            <p:cNvSpPr/>
            <p:nvPr/>
          </p:nvSpPr>
          <p:spPr>
            <a:xfrm>
              <a:off x="1950555" y="1747896"/>
              <a:ext cx="3463786" cy="1689643"/>
            </a:xfrm>
            <a:prstGeom prst="roundRect">
              <a:avLst>
                <a:gd name="adj" fmla="val 18368"/>
              </a:avLst>
            </a:prstGeom>
            <a:blipFill dpi="0" rotWithShape="1">
              <a:blip r:embed="rId16" cstate="screen">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Rounded Corners 151">
              <a:extLst>
                <a:ext uri="{FF2B5EF4-FFF2-40B4-BE49-F238E27FC236}">
                  <a16:creationId xmlns:a16="http://schemas.microsoft.com/office/drawing/2014/main" id="{402E3CA4-0862-4921-BBD3-F232128204A8}"/>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53" name="Rectangle: Rounded Corners 152">
              <a:extLst>
                <a:ext uri="{FF2B5EF4-FFF2-40B4-BE49-F238E27FC236}">
                  <a16:creationId xmlns:a16="http://schemas.microsoft.com/office/drawing/2014/main" id="{BEB4F75B-F72C-4875-BC6F-404263A83CF8}"/>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54" name="TextBox 153">
              <a:extLst>
                <a:ext uri="{FF2B5EF4-FFF2-40B4-BE49-F238E27FC236}">
                  <a16:creationId xmlns:a16="http://schemas.microsoft.com/office/drawing/2014/main" id="{5576D3BD-3C3B-4749-AE7A-ED19D707F109}"/>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Budget</a:t>
              </a:r>
            </a:p>
          </p:txBody>
        </p:sp>
        <p:sp>
          <p:nvSpPr>
            <p:cNvPr id="155" name="TextBox 154">
              <a:extLst>
                <a:ext uri="{FF2B5EF4-FFF2-40B4-BE49-F238E27FC236}">
                  <a16:creationId xmlns:a16="http://schemas.microsoft.com/office/drawing/2014/main" id="{5F2F7D2A-D256-437B-A268-AF7AA95EE040}"/>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56" name="Rectangle: Rounded Corners 155">
              <a:extLst>
                <a:ext uri="{FF2B5EF4-FFF2-40B4-BE49-F238E27FC236}">
                  <a16:creationId xmlns:a16="http://schemas.microsoft.com/office/drawing/2014/main" id="{35D9C5E4-AE83-4DD1-B849-E351E00BB93B}"/>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47" name="TextBox 146">
            <a:extLst>
              <a:ext uri="{FF2B5EF4-FFF2-40B4-BE49-F238E27FC236}">
                <a16:creationId xmlns:a16="http://schemas.microsoft.com/office/drawing/2014/main" id="{AB9B4229-44A5-4497-946E-42D1A8968CFE}"/>
              </a:ext>
            </a:extLst>
          </p:cNvPr>
          <p:cNvSpPr txBox="1"/>
          <p:nvPr/>
        </p:nvSpPr>
        <p:spPr>
          <a:xfrm>
            <a:off x="61292066" y="4211299"/>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BUDGET</a:t>
            </a:r>
          </a:p>
        </p:txBody>
      </p:sp>
      <p:sp>
        <p:nvSpPr>
          <p:cNvPr id="148" name="TextBox 147">
            <a:extLst>
              <a:ext uri="{FF2B5EF4-FFF2-40B4-BE49-F238E27FC236}">
                <a16:creationId xmlns:a16="http://schemas.microsoft.com/office/drawing/2014/main" id="{09C86C99-780F-44B2-895F-F4C4A181376E}"/>
              </a:ext>
            </a:extLst>
          </p:cNvPr>
          <p:cNvSpPr txBox="1"/>
          <p:nvPr/>
        </p:nvSpPr>
        <p:spPr>
          <a:xfrm>
            <a:off x="59377680" y="2860161"/>
            <a:ext cx="1272263" cy="1015663"/>
          </a:xfrm>
          <a:prstGeom prst="rect">
            <a:avLst/>
          </a:prstGeom>
          <a:noFill/>
        </p:spPr>
        <p:txBody>
          <a:bodyPr wrap="square" rtlCol="0" anchor="ctr">
            <a:spAutoFit/>
          </a:bodyPr>
          <a:lstStyle/>
          <a:p>
            <a:r>
              <a:rPr lang="en-IN" sz="6000" dirty="0">
                <a:latin typeface="Raleway" panose="020B0503030101060003" pitchFamily="34" charset="0"/>
              </a:rPr>
              <a:t>09</a:t>
            </a:r>
            <a:endParaRPr lang="en-IN" sz="4800" dirty="0">
              <a:latin typeface="Raleway" panose="020B0503030101060003" pitchFamily="34" charset="0"/>
            </a:endParaRPr>
          </a:p>
        </p:txBody>
      </p:sp>
      <p:sp>
        <p:nvSpPr>
          <p:cNvPr id="158" name="TextBox 157">
            <a:extLst>
              <a:ext uri="{FF2B5EF4-FFF2-40B4-BE49-F238E27FC236}">
                <a16:creationId xmlns:a16="http://schemas.microsoft.com/office/drawing/2014/main" id="{5B358F6B-D084-498B-ACB2-87F96E3327C9}"/>
              </a:ext>
            </a:extLst>
          </p:cNvPr>
          <p:cNvSpPr txBox="1"/>
          <p:nvPr/>
        </p:nvSpPr>
        <p:spPr>
          <a:xfrm>
            <a:off x="68454032" y="3950745"/>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59" name="Rectangle: Rounded Corners 158">
            <a:extLst>
              <a:ext uri="{FF2B5EF4-FFF2-40B4-BE49-F238E27FC236}">
                <a16:creationId xmlns:a16="http://schemas.microsoft.com/office/drawing/2014/main" id="{11C54009-7D17-44AA-B43B-53C6CBE5D5BA}"/>
              </a:ext>
            </a:extLst>
          </p:cNvPr>
          <p:cNvSpPr/>
          <p:nvPr/>
        </p:nvSpPr>
        <p:spPr>
          <a:xfrm>
            <a:off x="68513759" y="2930087"/>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0" name="Group 159">
            <a:extLst>
              <a:ext uri="{FF2B5EF4-FFF2-40B4-BE49-F238E27FC236}">
                <a16:creationId xmlns:a16="http://schemas.microsoft.com/office/drawing/2014/main" id="{579C8D75-FE60-4147-87C8-17AC2E4D14DA}"/>
              </a:ext>
            </a:extLst>
          </p:cNvPr>
          <p:cNvGrpSpPr/>
          <p:nvPr/>
        </p:nvGrpSpPr>
        <p:grpSpPr>
          <a:xfrm>
            <a:off x="68966971" y="2048182"/>
            <a:ext cx="3627782" cy="4343390"/>
            <a:chOff x="1868557" y="1679714"/>
            <a:chExt cx="3627782" cy="4343390"/>
          </a:xfrm>
        </p:grpSpPr>
        <p:sp>
          <p:nvSpPr>
            <p:cNvPr id="163" name="Rectangle: Rounded Corners 162">
              <a:extLst>
                <a:ext uri="{FF2B5EF4-FFF2-40B4-BE49-F238E27FC236}">
                  <a16:creationId xmlns:a16="http://schemas.microsoft.com/office/drawing/2014/main" id="{392161B3-345C-4499-B7BB-D8053CA6121B}"/>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Freeform: Shape 163">
              <a:extLst>
                <a:ext uri="{FF2B5EF4-FFF2-40B4-BE49-F238E27FC236}">
                  <a16:creationId xmlns:a16="http://schemas.microsoft.com/office/drawing/2014/main" id="{385AD204-3B91-4831-97C8-270D00C33583}"/>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5" name="Rectangle: Rounded Corners 164">
              <a:extLst>
                <a:ext uri="{FF2B5EF4-FFF2-40B4-BE49-F238E27FC236}">
                  <a16:creationId xmlns:a16="http://schemas.microsoft.com/office/drawing/2014/main" id="{13031A2E-5F29-4179-BFBA-6321807C98C4}"/>
                </a:ext>
              </a:extLst>
            </p:cNvPr>
            <p:cNvSpPr/>
            <p:nvPr/>
          </p:nvSpPr>
          <p:spPr>
            <a:xfrm>
              <a:off x="1950555" y="1747896"/>
              <a:ext cx="3463786" cy="1689643"/>
            </a:xfrm>
            <a:prstGeom prst="roundRect">
              <a:avLst>
                <a:gd name="adj" fmla="val 18368"/>
              </a:avLst>
            </a:prstGeom>
            <a:blipFill dpi="0" rotWithShape="1">
              <a:blip r:embed="rId18" cstate="screen">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7BCB9260-4770-4BC5-A8DB-F0752FB2E803}"/>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67" name="Rectangle: Rounded Corners 166">
              <a:extLst>
                <a:ext uri="{FF2B5EF4-FFF2-40B4-BE49-F238E27FC236}">
                  <a16:creationId xmlns:a16="http://schemas.microsoft.com/office/drawing/2014/main" id="{A7C40EC3-761D-4EC0-98E4-06C55D483B39}"/>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68" name="TextBox 167">
              <a:extLst>
                <a:ext uri="{FF2B5EF4-FFF2-40B4-BE49-F238E27FC236}">
                  <a16:creationId xmlns:a16="http://schemas.microsoft.com/office/drawing/2014/main" id="{5E90C3FC-BDC4-4D48-89E1-C0B61CCA4102}"/>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ROI</a:t>
              </a:r>
            </a:p>
          </p:txBody>
        </p:sp>
        <p:sp>
          <p:nvSpPr>
            <p:cNvPr id="169" name="TextBox 168">
              <a:extLst>
                <a:ext uri="{FF2B5EF4-FFF2-40B4-BE49-F238E27FC236}">
                  <a16:creationId xmlns:a16="http://schemas.microsoft.com/office/drawing/2014/main" id="{CFBCFA05-9411-4CA2-9AFF-44FDBDBC75C3}"/>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70" name="Rectangle: Rounded Corners 169">
              <a:extLst>
                <a:ext uri="{FF2B5EF4-FFF2-40B4-BE49-F238E27FC236}">
                  <a16:creationId xmlns:a16="http://schemas.microsoft.com/office/drawing/2014/main" id="{5CB01395-1ED9-40A9-AB62-172E79C06E1F}"/>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61" name="TextBox 160">
            <a:extLst>
              <a:ext uri="{FF2B5EF4-FFF2-40B4-BE49-F238E27FC236}">
                <a16:creationId xmlns:a16="http://schemas.microsoft.com/office/drawing/2014/main" id="{85F296AC-DD16-4D85-8DC2-7874A9AE332A}"/>
              </a:ext>
            </a:extLst>
          </p:cNvPr>
          <p:cNvSpPr txBox="1"/>
          <p:nvPr/>
        </p:nvSpPr>
        <p:spPr>
          <a:xfrm>
            <a:off x="68561280" y="4211299"/>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ROI</a:t>
            </a:r>
          </a:p>
        </p:txBody>
      </p:sp>
      <p:sp>
        <p:nvSpPr>
          <p:cNvPr id="162" name="TextBox 161">
            <a:extLst>
              <a:ext uri="{FF2B5EF4-FFF2-40B4-BE49-F238E27FC236}">
                <a16:creationId xmlns:a16="http://schemas.microsoft.com/office/drawing/2014/main" id="{BB892E9E-4727-4641-B2D8-C77B6C6FCCD1}"/>
              </a:ext>
            </a:extLst>
          </p:cNvPr>
          <p:cNvSpPr txBox="1"/>
          <p:nvPr/>
        </p:nvSpPr>
        <p:spPr>
          <a:xfrm>
            <a:off x="66646894" y="2860161"/>
            <a:ext cx="1272263" cy="1015663"/>
          </a:xfrm>
          <a:prstGeom prst="rect">
            <a:avLst/>
          </a:prstGeom>
          <a:noFill/>
        </p:spPr>
        <p:txBody>
          <a:bodyPr wrap="square" rtlCol="0" anchor="ctr">
            <a:spAutoFit/>
          </a:bodyPr>
          <a:lstStyle/>
          <a:p>
            <a:r>
              <a:rPr lang="en-IN" sz="6000" dirty="0">
                <a:latin typeface="Raleway" panose="020B0503030101060003" pitchFamily="34" charset="0"/>
              </a:rPr>
              <a:t>10</a:t>
            </a:r>
            <a:endParaRPr lang="en-IN" sz="4800" dirty="0">
              <a:latin typeface="Raleway" panose="020B0503030101060003" pitchFamily="34" charset="0"/>
            </a:endParaRPr>
          </a:p>
        </p:txBody>
      </p:sp>
      <p:sp>
        <p:nvSpPr>
          <p:cNvPr id="172" name="TextBox 171">
            <a:extLst>
              <a:ext uri="{FF2B5EF4-FFF2-40B4-BE49-F238E27FC236}">
                <a16:creationId xmlns:a16="http://schemas.microsoft.com/office/drawing/2014/main" id="{D0B96B7D-11FD-4609-B83B-1F95D977143A}"/>
              </a:ext>
            </a:extLst>
          </p:cNvPr>
          <p:cNvSpPr txBox="1"/>
          <p:nvPr/>
        </p:nvSpPr>
        <p:spPr>
          <a:xfrm>
            <a:off x="-9218147" y="2790225"/>
            <a:ext cx="6189477" cy="1323439"/>
          </a:xfrm>
          <a:prstGeom prst="rect">
            <a:avLst/>
          </a:prstGeom>
          <a:noFill/>
        </p:spPr>
        <p:txBody>
          <a:bodyPr wrap="square" rtlCol="0">
            <a:spAutoFit/>
          </a:bodyPr>
          <a:lstStyle/>
          <a:p>
            <a:r>
              <a:rPr lang="en-IN" sz="4000" dirty="0">
                <a:solidFill>
                  <a:schemeClr val="tx1">
                    <a:lumMod val="65000"/>
                    <a:lumOff val="35000"/>
                  </a:schemeClr>
                </a:solidFill>
                <a:latin typeface="Raleway Medium" panose="020B0603030101060003" pitchFamily="34" charset="0"/>
              </a:rPr>
              <a:t>BUSINESS STATUS REPORT</a:t>
            </a:r>
          </a:p>
        </p:txBody>
      </p:sp>
      <p:sp>
        <p:nvSpPr>
          <p:cNvPr id="173" name="TextBox 172">
            <a:extLst>
              <a:ext uri="{FF2B5EF4-FFF2-40B4-BE49-F238E27FC236}">
                <a16:creationId xmlns:a16="http://schemas.microsoft.com/office/drawing/2014/main" id="{AB2C17E1-8A26-4E6F-A9B8-7DE9FC600F1B}"/>
              </a:ext>
            </a:extLst>
          </p:cNvPr>
          <p:cNvSpPr txBox="1"/>
          <p:nvPr/>
        </p:nvSpPr>
        <p:spPr>
          <a:xfrm>
            <a:off x="-9218147" y="4067651"/>
            <a:ext cx="7325139" cy="400110"/>
          </a:xfrm>
          <a:prstGeom prst="rect">
            <a:avLst/>
          </a:prstGeom>
          <a:noFill/>
        </p:spPr>
        <p:txBody>
          <a:bodyPr wrap="square" rtlCol="0">
            <a:spAutoFit/>
          </a:bodyPr>
          <a:lstStyle/>
          <a:p>
            <a:r>
              <a:rPr lang="en-IN" sz="2000" dirty="0">
                <a:solidFill>
                  <a:schemeClr val="tx1">
                    <a:lumMod val="65000"/>
                    <a:lumOff val="35000"/>
                  </a:schemeClr>
                </a:solidFill>
                <a:latin typeface="Raleway" panose="020B0503030101060003" pitchFamily="34" charset="0"/>
              </a:rPr>
              <a:t>VOL. 19</a:t>
            </a:r>
          </a:p>
        </p:txBody>
      </p:sp>
      <p:sp>
        <p:nvSpPr>
          <p:cNvPr id="174" name="TextBox 173">
            <a:extLst>
              <a:ext uri="{FF2B5EF4-FFF2-40B4-BE49-F238E27FC236}">
                <a16:creationId xmlns:a16="http://schemas.microsoft.com/office/drawing/2014/main" id="{9A40F487-7EFD-4CA6-B42D-BBD852FBA445}"/>
              </a:ext>
            </a:extLst>
          </p:cNvPr>
          <p:cNvSpPr txBox="1"/>
          <p:nvPr/>
        </p:nvSpPr>
        <p:spPr>
          <a:xfrm>
            <a:off x="-9218147" y="4908772"/>
            <a:ext cx="4013434" cy="707886"/>
          </a:xfrm>
          <a:prstGeom prst="rect">
            <a:avLst/>
          </a:prstGeom>
          <a:noFill/>
        </p:spPr>
        <p:txBody>
          <a:bodyPr wrap="square" rtlCol="0">
            <a:spAutoFit/>
          </a:bodyPr>
          <a:lstStyle/>
          <a:p>
            <a:r>
              <a:rPr lang="en-IN" sz="2000" b="1" spc="600" dirty="0">
                <a:solidFill>
                  <a:schemeClr val="tx1">
                    <a:lumMod val="65000"/>
                    <a:lumOff val="35000"/>
                  </a:schemeClr>
                </a:solidFill>
                <a:latin typeface="Raleway" panose="020B0503030101060003" pitchFamily="34" charset="0"/>
              </a:rPr>
              <a:t>SUBSCRIBE AND JOIN MEMBERSHIP</a:t>
            </a:r>
          </a:p>
        </p:txBody>
      </p:sp>
      <p:sp>
        <p:nvSpPr>
          <p:cNvPr id="143" name="TextBox 142">
            <a:extLst>
              <a:ext uri="{FF2B5EF4-FFF2-40B4-BE49-F238E27FC236}">
                <a16:creationId xmlns:a16="http://schemas.microsoft.com/office/drawing/2014/main" id="{7D9AF63D-C588-42A0-9B85-6A548730BC6E}"/>
              </a:ext>
            </a:extLst>
          </p:cNvPr>
          <p:cNvSpPr txBox="1"/>
          <p:nvPr/>
        </p:nvSpPr>
        <p:spPr>
          <a:xfrm>
            <a:off x="10984576" y="3861994"/>
            <a:ext cx="41121104" cy="369332"/>
          </a:xfrm>
          <a:prstGeom prst="rect">
            <a:avLst/>
          </a:prstGeom>
          <a:noFill/>
        </p:spPr>
        <p:txBody>
          <a:bodyPr wrap="square">
            <a:spAutoFit/>
          </a:bodyPr>
          <a:lstStyle/>
          <a:p>
            <a:r>
              <a:rPr lang="en-US" dirty="0">
                <a:solidFill>
                  <a:schemeClr val="tx1">
                    <a:lumMod val="65000"/>
                    <a:lumOff val="35000"/>
                  </a:schemeClr>
                </a:solidFill>
                <a:latin typeface="Raleway Medium" panose="020B0603030101060003" pitchFamily="34" charset="0"/>
              </a:rPr>
              <a:t>U</a:t>
            </a:r>
            <a:r>
              <a:rPr lang="en-IN" dirty="0">
                <a:solidFill>
                  <a:schemeClr val="tx1">
                    <a:lumMod val="65000"/>
                    <a:lumOff val="35000"/>
                  </a:schemeClr>
                </a:solidFill>
                <a:latin typeface="Raleway Medium" panose="020B0603030101060003" pitchFamily="34" charset="0"/>
              </a:rPr>
              <a:t>V chambers</a:t>
            </a:r>
          </a:p>
        </p:txBody>
      </p:sp>
      <p:sp>
        <p:nvSpPr>
          <p:cNvPr id="157" name="TextBox 156">
            <a:extLst>
              <a:ext uri="{FF2B5EF4-FFF2-40B4-BE49-F238E27FC236}">
                <a16:creationId xmlns:a16="http://schemas.microsoft.com/office/drawing/2014/main" id="{115C0232-E3FB-4F94-8EA4-DB95A424E27D}"/>
              </a:ext>
            </a:extLst>
          </p:cNvPr>
          <p:cNvSpPr txBox="1"/>
          <p:nvPr/>
        </p:nvSpPr>
        <p:spPr>
          <a:xfrm>
            <a:off x="10845543" y="4347642"/>
            <a:ext cx="3239465" cy="1323439"/>
          </a:xfrm>
          <a:prstGeom prst="rect">
            <a:avLst/>
          </a:prstGeom>
          <a:noFill/>
        </p:spPr>
        <p:txBody>
          <a:bodyPr wrap="square">
            <a:spAutoFit/>
          </a:bodyPr>
          <a:lstStyle/>
          <a:p>
            <a:pPr algn="just"/>
            <a:r>
              <a:rPr lang="en-US" sz="2000" dirty="0">
                <a:solidFill>
                  <a:schemeClr val="tx1">
                    <a:lumMod val="65000"/>
                    <a:lumOff val="35000"/>
                  </a:schemeClr>
                </a:solidFill>
                <a:latin typeface="Raleway" panose="020B0503030101060003" pitchFamily="34" charset="0"/>
              </a:rPr>
              <a:t>The robot holds UV sterilizing chamber to sterilize and serve items to the wards.. </a:t>
            </a:r>
            <a:endParaRPr lang="en-IN" sz="2000" dirty="0">
              <a:solidFill>
                <a:schemeClr val="tx1">
                  <a:lumMod val="65000"/>
                  <a:lumOff val="35000"/>
                </a:schemeClr>
              </a:solidFill>
              <a:latin typeface="Raleway" panose="020B0503030101060003" pitchFamily="34" charset="0"/>
            </a:endParaRPr>
          </a:p>
        </p:txBody>
      </p:sp>
    </p:spTree>
    <p:extLst>
      <p:ext uri="{BB962C8B-B14F-4D97-AF65-F5344CB8AC3E}">
        <p14:creationId xmlns:p14="http://schemas.microsoft.com/office/powerpoint/2010/main" val="153439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8BAC89-2C22-4831-97D6-D459F45DD424}"/>
              </a:ext>
            </a:extLst>
          </p:cNvPr>
          <p:cNvSpPr/>
          <p:nvPr/>
        </p:nvSpPr>
        <p:spPr>
          <a:xfrm>
            <a:off x="0" y="2482116"/>
            <a:ext cx="12192000" cy="3878927"/>
          </a:xfrm>
          <a:prstGeom prst="rect">
            <a:avLst/>
          </a:prstGeom>
          <a:solidFill>
            <a:srgbClr val="E0E0E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525C205-D05F-4B8B-9284-EA608F6F6E4E}"/>
              </a:ext>
            </a:extLst>
          </p:cNvPr>
          <p:cNvSpPr txBox="1"/>
          <p:nvPr/>
        </p:nvSpPr>
        <p:spPr>
          <a:xfrm>
            <a:off x="506895" y="406232"/>
            <a:ext cx="3886200" cy="400110"/>
          </a:xfrm>
          <a:prstGeom prst="rect">
            <a:avLst/>
          </a:prstGeom>
          <a:noFill/>
        </p:spPr>
        <p:txBody>
          <a:bodyPr wrap="square" rtlCol="0">
            <a:spAutoFit/>
          </a:bodyPr>
          <a:lstStyle/>
          <a:p>
            <a:r>
              <a:rPr lang="en-US" sz="2000" dirty="0">
                <a:solidFill>
                  <a:schemeClr val="tx1">
                    <a:lumMod val="65000"/>
                    <a:lumOff val="35000"/>
                  </a:schemeClr>
                </a:solidFill>
                <a:latin typeface="Raleway Medium" panose="020B0603030101060003" pitchFamily="34" charset="0"/>
              </a:rPr>
              <a:t>U</a:t>
            </a:r>
            <a:r>
              <a:rPr lang="en-IN" sz="2000" dirty="0">
                <a:solidFill>
                  <a:schemeClr val="tx1">
                    <a:lumMod val="65000"/>
                    <a:lumOff val="35000"/>
                  </a:schemeClr>
                </a:solidFill>
                <a:latin typeface="Raleway Medium" panose="020B0603030101060003" pitchFamily="34" charset="0"/>
              </a:rPr>
              <a:t>V sterilizing storage</a:t>
            </a:r>
          </a:p>
        </p:txBody>
      </p:sp>
      <p:cxnSp>
        <p:nvCxnSpPr>
          <p:cNvPr id="6" name="Straight Connector 5">
            <a:extLst>
              <a:ext uri="{FF2B5EF4-FFF2-40B4-BE49-F238E27FC236}">
                <a16:creationId xmlns:a16="http://schemas.microsoft.com/office/drawing/2014/main" id="{87CD03A2-C866-44AB-BF32-8FCB6122165A}"/>
              </a:ext>
            </a:extLst>
          </p:cNvPr>
          <p:cNvCxnSpPr/>
          <p:nvPr/>
        </p:nvCxnSpPr>
        <p:spPr>
          <a:xfrm>
            <a:off x="2733261" y="705678"/>
            <a:ext cx="88557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24426D-F529-4966-A1E9-D99CBDEF6FC1}"/>
              </a:ext>
            </a:extLst>
          </p:cNvPr>
          <p:cNvSpPr txBox="1"/>
          <p:nvPr/>
        </p:nvSpPr>
        <p:spPr>
          <a:xfrm>
            <a:off x="-4233262"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26" name="Rectangle: Rounded Corners 25">
            <a:extLst>
              <a:ext uri="{FF2B5EF4-FFF2-40B4-BE49-F238E27FC236}">
                <a16:creationId xmlns:a16="http://schemas.microsoft.com/office/drawing/2014/main" id="{5E74962A-89C1-4926-B1B1-7E48D3EAB3F7}"/>
              </a:ext>
            </a:extLst>
          </p:cNvPr>
          <p:cNvSpPr/>
          <p:nvPr/>
        </p:nvSpPr>
        <p:spPr>
          <a:xfrm>
            <a:off x="-417353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37C45945-781A-4B49-A8C2-6CE01CF00760}"/>
              </a:ext>
            </a:extLst>
          </p:cNvPr>
          <p:cNvGrpSpPr/>
          <p:nvPr/>
        </p:nvGrpSpPr>
        <p:grpSpPr>
          <a:xfrm>
            <a:off x="-3720323" y="2048400"/>
            <a:ext cx="3627782" cy="4343390"/>
            <a:chOff x="1868557" y="1679714"/>
            <a:chExt cx="3627782" cy="4343390"/>
          </a:xfrm>
        </p:grpSpPr>
        <p:sp>
          <p:nvSpPr>
            <p:cNvPr id="8" name="Rectangle: Rounded Corners 7">
              <a:extLst>
                <a:ext uri="{FF2B5EF4-FFF2-40B4-BE49-F238E27FC236}">
                  <a16:creationId xmlns:a16="http://schemas.microsoft.com/office/drawing/2014/main" id="{9137FE8B-D8BC-489A-9548-935E7663F9AC}"/>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a:extLst>
                <a:ext uri="{FF2B5EF4-FFF2-40B4-BE49-F238E27FC236}">
                  <a16:creationId xmlns:a16="http://schemas.microsoft.com/office/drawing/2014/main" id="{44BF32B9-B744-4BCD-AD38-86B16FE48602}"/>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Rectangle: Rounded Corners 8">
              <a:extLst>
                <a:ext uri="{FF2B5EF4-FFF2-40B4-BE49-F238E27FC236}">
                  <a16:creationId xmlns:a16="http://schemas.microsoft.com/office/drawing/2014/main" id="{686CE555-021B-4940-832F-A02FEAE9646B}"/>
                </a:ext>
              </a:extLst>
            </p:cNvPr>
            <p:cNvSpPr/>
            <p:nvPr/>
          </p:nvSpPr>
          <p:spPr>
            <a:xfrm>
              <a:off x="1950555" y="1747896"/>
              <a:ext cx="3463786" cy="1689643"/>
            </a:xfrm>
            <a:prstGeom prst="roundRect">
              <a:avLst>
                <a:gd name="adj" fmla="val 18368"/>
              </a:avLst>
            </a:prstGeom>
            <a:blipFill>
              <a:blip r:embed="rId3" cstate="screen">
                <a:grayscl/>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751B70EF-97D5-4547-9C28-E71E9E8334C2}"/>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1" name="Rectangle: Rounded Corners 10">
              <a:extLst>
                <a:ext uri="{FF2B5EF4-FFF2-40B4-BE49-F238E27FC236}">
                  <a16:creationId xmlns:a16="http://schemas.microsoft.com/office/drawing/2014/main" id="{DB87270C-FD20-42AE-8754-F7D3572D2875}"/>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2" name="TextBox 11">
              <a:extLst>
                <a:ext uri="{FF2B5EF4-FFF2-40B4-BE49-F238E27FC236}">
                  <a16:creationId xmlns:a16="http://schemas.microsoft.com/office/drawing/2014/main" id="{1DF8F970-D9BB-421D-A844-B9A5DA6FF97D}"/>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3" name="TextBox 12">
              <a:extLst>
                <a:ext uri="{FF2B5EF4-FFF2-40B4-BE49-F238E27FC236}">
                  <a16:creationId xmlns:a16="http://schemas.microsoft.com/office/drawing/2014/main" id="{BEAA008A-A6A0-4950-B504-722ED0D7D229}"/>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4" name="Rectangle: Rounded Corners 13">
              <a:extLst>
                <a:ext uri="{FF2B5EF4-FFF2-40B4-BE49-F238E27FC236}">
                  <a16:creationId xmlns:a16="http://schemas.microsoft.com/office/drawing/2014/main" id="{AE2D8F81-5A05-4147-8E7C-7EEA9BC10ECF}"/>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27" name="TextBox 26">
            <a:extLst>
              <a:ext uri="{FF2B5EF4-FFF2-40B4-BE49-F238E27FC236}">
                <a16:creationId xmlns:a16="http://schemas.microsoft.com/office/drawing/2014/main" id="{91DE25A8-E420-4040-BEE8-B945358F7AE4}"/>
              </a:ext>
            </a:extLst>
          </p:cNvPr>
          <p:cNvSpPr txBox="1"/>
          <p:nvPr/>
        </p:nvSpPr>
        <p:spPr>
          <a:xfrm>
            <a:off x="-4126014"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CORPORATE</a:t>
            </a:r>
          </a:p>
        </p:txBody>
      </p:sp>
      <p:sp>
        <p:nvSpPr>
          <p:cNvPr id="28" name="TextBox 27">
            <a:extLst>
              <a:ext uri="{FF2B5EF4-FFF2-40B4-BE49-F238E27FC236}">
                <a16:creationId xmlns:a16="http://schemas.microsoft.com/office/drawing/2014/main" id="{72961C83-65E2-4653-9921-F8DB396416D3}"/>
              </a:ext>
            </a:extLst>
          </p:cNvPr>
          <p:cNvSpPr txBox="1"/>
          <p:nvPr/>
        </p:nvSpPr>
        <p:spPr>
          <a:xfrm>
            <a:off x="-6040400" y="2644936"/>
            <a:ext cx="1509261" cy="1446550"/>
          </a:xfrm>
          <a:prstGeom prst="rect">
            <a:avLst/>
          </a:prstGeom>
          <a:noFill/>
        </p:spPr>
        <p:txBody>
          <a:bodyPr wrap="square" rtlCol="0" anchor="ctr">
            <a:spAutoFit/>
          </a:bodyPr>
          <a:lstStyle/>
          <a:p>
            <a:r>
              <a:rPr lang="en-IN" sz="8800" dirty="0">
                <a:latin typeface="Raleway" panose="020B0503030101060003" pitchFamily="34" charset="0"/>
              </a:rPr>
              <a:t>01</a:t>
            </a:r>
            <a:endParaRPr lang="en-IN" sz="7200" dirty="0">
              <a:latin typeface="Raleway" panose="020B0503030101060003" pitchFamily="34" charset="0"/>
            </a:endParaRPr>
          </a:p>
        </p:txBody>
      </p:sp>
      <p:sp>
        <p:nvSpPr>
          <p:cNvPr id="46" name="TextBox 45">
            <a:extLst>
              <a:ext uri="{FF2B5EF4-FFF2-40B4-BE49-F238E27FC236}">
                <a16:creationId xmlns:a16="http://schemas.microsoft.com/office/drawing/2014/main" id="{B231A2E5-1539-4E55-BE9A-C7E34B1BC6BB}"/>
              </a:ext>
            </a:extLst>
          </p:cNvPr>
          <p:cNvSpPr txBox="1"/>
          <p:nvPr/>
        </p:nvSpPr>
        <p:spPr>
          <a:xfrm>
            <a:off x="303594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47" name="Rectangle: Rounded Corners 46">
            <a:extLst>
              <a:ext uri="{FF2B5EF4-FFF2-40B4-BE49-F238E27FC236}">
                <a16:creationId xmlns:a16="http://schemas.microsoft.com/office/drawing/2014/main" id="{C7CB4CAD-E9FC-4FF4-BC66-7F84A1632817}"/>
              </a:ext>
            </a:extLst>
          </p:cNvPr>
          <p:cNvSpPr/>
          <p:nvPr/>
        </p:nvSpPr>
        <p:spPr>
          <a:xfrm>
            <a:off x="309567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9E938E7C-84AB-45A6-B161-0AA425D8021C}"/>
              </a:ext>
            </a:extLst>
          </p:cNvPr>
          <p:cNvGrpSpPr/>
          <p:nvPr/>
        </p:nvGrpSpPr>
        <p:grpSpPr>
          <a:xfrm>
            <a:off x="3548887" y="2048400"/>
            <a:ext cx="3627782" cy="4343390"/>
            <a:chOff x="1868557" y="1679714"/>
            <a:chExt cx="3627782" cy="4343390"/>
          </a:xfrm>
        </p:grpSpPr>
        <p:sp>
          <p:nvSpPr>
            <p:cNvPr id="51" name="Rectangle: Rounded Corners 50">
              <a:extLst>
                <a:ext uri="{FF2B5EF4-FFF2-40B4-BE49-F238E27FC236}">
                  <a16:creationId xmlns:a16="http://schemas.microsoft.com/office/drawing/2014/main" id="{C2B4A357-FE14-4D1F-A1CB-35C684E9D9C4}"/>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Shape 51">
              <a:extLst>
                <a:ext uri="{FF2B5EF4-FFF2-40B4-BE49-F238E27FC236}">
                  <a16:creationId xmlns:a16="http://schemas.microsoft.com/office/drawing/2014/main" id="{40D088BF-7A6B-440D-96E9-9836EA7D8440}"/>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3" name="Rectangle: Rounded Corners 52">
              <a:extLst>
                <a:ext uri="{FF2B5EF4-FFF2-40B4-BE49-F238E27FC236}">
                  <a16:creationId xmlns:a16="http://schemas.microsoft.com/office/drawing/2014/main" id="{517DDBAA-8943-4434-9802-EBA69E35F134}"/>
                </a:ext>
              </a:extLst>
            </p:cNvPr>
            <p:cNvSpPr/>
            <p:nvPr/>
          </p:nvSpPr>
          <p:spPr>
            <a:xfrm>
              <a:off x="1950555" y="1747896"/>
              <a:ext cx="3463786" cy="1689643"/>
            </a:xfrm>
            <a:prstGeom prst="roundRect">
              <a:avLst>
                <a:gd name="adj" fmla="val 18368"/>
              </a:avLst>
            </a:prstGeom>
            <a:blipFill dpi="0" rotWithShape="1">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8DB76454-CE18-42DB-B1CB-4B27EADA0427}"/>
                </a:ext>
              </a:extLst>
            </p:cNvPr>
            <p:cNvSpPr txBox="1"/>
            <p:nvPr/>
          </p:nvSpPr>
          <p:spPr>
            <a:xfrm>
              <a:off x="2026095" y="3501923"/>
              <a:ext cx="1836254" cy="369332"/>
            </a:xfrm>
            <a:prstGeom prst="rect">
              <a:avLst/>
            </a:prstGeom>
            <a:noFill/>
          </p:spPr>
          <p:txBody>
            <a:bodyPr wrap="square" rtlCol="0">
              <a:spAutoFit/>
            </a:bodyPr>
            <a:lstStyle/>
            <a:p>
              <a:r>
                <a:rPr lang="en-US" dirty="0">
                  <a:solidFill>
                    <a:schemeClr val="tx1">
                      <a:lumMod val="65000"/>
                      <a:lumOff val="35000"/>
                    </a:schemeClr>
                  </a:solidFill>
                  <a:latin typeface="Raleway Medium" panose="020B0603030101060003" pitchFamily="34" charset="0"/>
                </a:rPr>
                <a:t>U</a:t>
              </a:r>
              <a:r>
                <a:rPr lang="en-IN" dirty="0">
                  <a:solidFill>
                    <a:schemeClr val="tx1">
                      <a:lumMod val="65000"/>
                      <a:lumOff val="35000"/>
                    </a:schemeClr>
                  </a:solidFill>
                  <a:latin typeface="Raleway Medium" panose="020B0603030101060003" pitchFamily="34" charset="0"/>
                </a:rPr>
                <a:t>V chambers</a:t>
              </a:r>
            </a:p>
          </p:txBody>
        </p:sp>
        <p:sp>
          <p:nvSpPr>
            <p:cNvPr id="57" name="TextBox 56">
              <a:extLst>
                <a:ext uri="{FF2B5EF4-FFF2-40B4-BE49-F238E27FC236}">
                  <a16:creationId xmlns:a16="http://schemas.microsoft.com/office/drawing/2014/main" id="{A7A5AC8B-DDDA-4E78-8CD4-C25578E4FC73}"/>
                </a:ext>
              </a:extLst>
            </p:cNvPr>
            <p:cNvSpPr txBox="1"/>
            <p:nvPr/>
          </p:nvSpPr>
          <p:spPr>
            <a:xfrm>
              <a:off x="2073998" y="3914421"/>
              <a:ext cx="2750654" cy="1200329"/>
            </a:xfrm>
            <a:prstGeom prst="rect">
              <a:avLst/>
            </a:prstGeom>
            <a:noFill/>
          </p:spPr>
          <p:txBody>
            <a:bodyPr wrap="square" rtlCol="0">
              <a:spAutoFit/>
            </a:bodyPr>
            <a:lstStyle/>
            <a:p>
              <a:pPr algn="just"/>
              <a:r>
                <a:rPr lang="en-US" dirty="0">
                  <a:solidFill>
                    <a:schemeClr val="tx1">
                      <a:lumMod val="65000"/>
                      <a:lumOff val="35000"/>
                    </a:schemeClr>
                  </a:solidFill>
                  <a:latin typeface="Raleway" panose="020B0503030101060003" pitchFamily="34" charset="0"/>
                </a:rPr>
                <a:t>The robot holds UV sterilizing chamber to sterilize and serve items to the wards.. </a:t>
              </a:r>
              <a:endParaRPr lang="en-IN" dirty="0">
                <a:solidFill>
                  <a:schemeClr val="tx1">
                    <a:lumMod val="65000"/>
                    <a:lumOff val="35000"/>
                  </a:schemeClr>
                </a:solidFill>
                <a:latin typeface="Raleway" panose="020B0503030101060003" pitchFamily="34" charset="0"/>
              </a:endParaRPr>
            </a:p>
          </p:txBody>
        </p:sp>
        <p:sp>
          <p:nvSpPr>
            <p:cNvPr id="58" name="Rectangle: Rounded Corners 57">
              <a:extLst>
                <a:ext uri="{FF2B5EF4-FFF2-40B4-BE49-F238E27FC236}">
                  <a16:creationId xmlns:a16="http://schemas.microsoft.com/office/drawing/2014/main" id="{3EE27FA0-AFF2-483E-BC1F-A23160580781}"/>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49" name="TextBox 48">
            <a:extLst>
              <a:ext uri="{FF2B5EF4-FFF2-40B4-BE49-F238E27FC236}">
                <a16:creationId xmlns:a16="http://schemas.microsoft.com/office/drawing/2014/main" id="{24B472F9-1DEF-407E-94BA-F787B8A5BA76}"/>
              </a:ext>
            </a:extLst>
          </p:cNvPr>
          <p:cNvSpPr txBox="1"/>
          <p:nvPr/>
        </p:nvSpPr>
        <p:spPr>
          <a:xfrm>
            <a:off x="3143196" y="4211517"/>
            <a:ext cx="400110" cy="1668239"/>
          </a:xfrm>
          <a:prstGeom prst="rect">
            <a:avLst/>
          </a:prstGeom>
          <a:noFill/>
        </p:spPr>
        <p:txBody>
          <a:bodyPr vert="vert270" wrap="square" rtlCol="0">
            <a:spAutoFit/>
          </a:bodyPr>
          <a:lstStyle/>
          <a:p>
            <a:r>
              <a:rPr lang="en-US" sz="1400" spc="300" dirty="0">
                <a:solidFill>
                  <a:schemeClr val="bg1"/>
                </a:solidFill>
                <a:latin typeface="Raleway Medium" panose="020B0603030101060003" pitchFamily="34" charset="0"/>
              </a:rPr>
              <a:t>h</a:t>
            </a:r>
            <a:r>
              <a:rPr lang="en-IN" sz="1400" spc="300" dirty="0" err="1">
                <a:solidFill>
                  <a:schemeClr val="bg1"/>
                </a:solidFill>
                <a:latin typeface="Raleway Medium" panose="020B0603030101060003" pitchFamily="34" charset="0"/>
              </a:rPr>
              <a:t>ygene</a:t>
            </a:r>
            <a:endParaRPr lang="en-IN" sz="1400" spc="300" dirty="0">
              <a:solidFill>
                <a:schemeClr val="bg1"/>
              </a:solidFill>
              <a:latin typeface="Raleway Medium" panose="020B0603030101060003" pitchFamily="34" charset="0"/>
            </a:endParaRPr>
          </a:p>
        </p:txBody>
      </p:sp>
      <p:sp>
        <p:nvSpPr>
          <p:cNvPr id="50" name="TextBox 49">
            <a:extLst>
              <a:ext uri="{FF2B5EF4-FFF2-40B4-BE49-F238E27FC236}">
                <a16:creationId xmlns:a16="http://schemas.microsoft.com/office/drawing/2014/main" id="{50D7A346-BDBE-4CAE-A77A-DB852C8D71DC}"/>
              </a:ext>
            </a:extLst>
          </p:cNvPr>
          <p:cNvSpPr txBox="1"/>
          <p:nvPr/>
        </p:nvSpPr>
        <p:spPr>
          <a:xfrm>
            <a:off x="1228810" y="2644935"/>
            <a:ext cx="1556084" cy="1446550"/>
          </a:xfrm>
          <a:prstGeom prst="rect">
            <a:avLst/>
          </a:prstGeom>
          <a:noFill/>
        </p:spPr>
        <p:txBody>
          <a:bodyPr wrap="square" rtlCol="0" anchor="ctr">
            <a:spAutoFit/>
          </a:bodyPr>
          <a:lstStyle/>
          <a:p>
            <a:r>
              <a:rPr lang="en-IN" sz="8800" dirty="0">
                <a:latin typeface="Raleway" panose="020B0503030101060003" pitchFamily="34" charset="0"/>
              </a:rPr>
              <a:t>02</a:t>
            </a:r>
          </a:p>
        </p:txBody>
      </p:sp>
      <p:sp>
        <p:nvSpPr>
          <p:cNvPr id="60" name="TextBox 59">
            <a:extLst>
              <a:ext uri="{FF2B5EF4-FFF2-40B4-BE49-F238E27FC236}">
                <a16:creationId xmlns:a16="http://schemas.microsoft.com/office/drawing/2014/main" id="{7B0DD709-DDB3-4D63-B0AF-96A196B2AAAA}"/>
              </a:ext>
            </a:extLst>
          </p:cNvPr>
          <p:cNvSpPr txBox="1"/>
          <p:nvPr/>
        </p:nvSpPr>
        <p:spPr>
          <a:xfrm>
            <a:off x="1030515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61" name="Rectangle: Rounded Corners 60">
            <a:extLst>
              <a:ext uri="{FF2B5EF4-FFF2-40B4-BE49-F238E27FC236}">
                <a16:creationId xmlns:a16="http://schemas.microsoft.com/office/drawing/2014/main" id="{AB5A0C6D-ED59-4DA1-B7FB-8503620A5E19}"/>
              </a:ext>
            </a:extLst>
          </p:cNvPr>
          <p:cNvSpPr/>
          <p:nvPr/>
        </p:nvSpPr>
        <p:spPr>
          <a:xfrm>
            <a:off x="1036488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2" name="Group 61">
            <a:extLst>
              <a:ext uri="{FF2B5EF4-FFF2-40B4-BE49-F238E27FC236}">
                <a16:creationId xmlns:a16="http://schemas.microsoft.com/office/drawing/2014/main" id="{28D31366-6A9F-44F7-990B-CD854C816FB6}"/>
              </a:ext>
            </a:extLst>
          </p:cNvPr>
          <p:cNvGrpSpPr/>
          <p:nvPr/>
        </p:nvGrpSpPr>
        <p:grpSpPr>
          <a:xfrm>
            <a:off x="10818097" y="2048400"/>
            <a:ext cx="3627782" cy="4343390"/>
            <a:chOff x="1868557" y="1679714"/>
            <a:chExt cx="3627782" cy="4343390"/>
          </a:xfrm>
        </p:grpSpPr>
        <p:sp>
          <p:nvSpPr>
            <p:cNvPr id="65" name="Rectangle: Rounded Corners 64">
              <a:extLst>
                <a:ext uri="{FF2B5EF4-FFF2-40B4-BE49-F238E27FC236}">
                  <a16:creationId xmlns:a16="http://schemas.microsoft.com/office/drawing/2014/main" id="{D9F40DD1-34BA-4F3A-9FEF-2181DBF231D2}"/>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Freeform: Shape 65">
              <a:extLst>
                <a:ext uri="{FF2B5EF4-FFF2-40B4-BE49-F238E27FC236}">
                  <a16:creationId xmlns:a16="http://schemas.microsoft.com/office/drawing/2014/main" id="{8484E085-7D9E-460C-A041-2F186D5212A6}"/>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7" name="Rectangle: Rounded Corners 66">
              <a:extLst>
                <a:ext uri="{FF2B5EF4-FFF2-40B4-BE49-F238E27FC236}">
                  <a16:creationId xmlns:a16="http://schemas.microsoft.com/office/drawing/2014/main" id="{8C7B9EE4-5FF8-415F-B6CD-F26B107F3DB9}"/>
                </a:ext>
              </a:extLst>
            </p:cNvPr>
            <p:cNvSpPr/>
            <p:nvPr/>
          </p:nvSpPr>
          <p:spPr>
            <a:xfrm>
              <a:off x="1950555" y="1747896"/>
              <a:ext cx="3463786" cy="1689643"/>
            </a:xfrm>
            <a:prstGeom prst="roundRect">
              <a:avLst>
                <a:gd name="adj" fmla="val 18368"/>
              </a:avLst>
            </a:prstGeom>
            <a: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Rectangle: Rounded Corners 67">
              <a:extLst>
                <a:ext uri="{FF2B5EF4-FFF2-40B4-BE49-F238E27FC236}">
                  <a16:creationId xmlns:a16="http://schemas.microsoft.com/office/drawing/2014/main" id="{989A7A39-165E-48A4-A241-EB04C20881E6}"/>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69" name="Rectangle: Rounded Corners 68">
              <a:extLst>
                <a:ext uri="{FF2B5EF4-FFF2-40B4-BE49-F238E27FC236}">
                  <a16:creationId xmlns:a16="http://schemas.microsoft.com/office/drawing/2014/main" id="{DD9A6E27-4D24-4B64-A70A-972D9122DA52}"/>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70" name="TextBox 69">
              <a:extLst>
                <a:ext uri="{FF2B5EF4-FFF2-40B4-BE49-F238E27FC236}">
                  <a16:creationId xmlns:a16="http://schemas.microsoft.com/office/drawing/2014/main" id="{7BE190E0-A29B-4752-88E4-739B62AE3329}"/>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Margin</a:t>
              </a:r>
            </a:p>
          </p:txBody>
        </p:sp>
        <p:sp>
          <p:nvSpPr>
            <p:cNvPr id="71" name="TextBox 70">
              <a:extLst>
                <a:ext uri="{FF2B5EF4-FFF2-40B4-BE49-F238E27FC236}">
                  <a16:creationId xmlns:a16="http://schemas.microsoft.com/office/drawing/2014/main" id="{28F5BF55-1BA5-4AC0-9844-0E3CD2D3B961}"/>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72" name="Rectangle: Rounded Corners 71">
              <a:extLst>
                <a:ext uri="{FF2B5EF4-FFF2-40B4-BE49-F238E27FC236}">
                  <a16:creationId xmlns:a16="http://schemas.microsoft.com/office/drawing/2014/main" id="{ED7D6F29-4871-489D-9681-75933921A1FD}"/>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63" name="TextBox 62">
            <a:extLst>
              <a:ext uri="{FF2B5EF4-FFF2-40B4-BE49-F238E27FC236}">
                <a16:creationId xmlns:a16="http://schemas.microsoft.com/office/drawing/2014/main" id="{8CD64B24-17A3-4FE6-ACCD-EC1E808D426A}"/>
              </a:ext>
            </a:extLst>
          </p:cNvPr>
          <p:cNvSpPr txBox="1"/>
          <p:nvPr/>
        </p:nvSpPr>
        <p:spPr>
          <a:xfrm>
            <a:off x="1041240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MARGIN</a:t>
            </a:r>
          </a:p>
        </p:txBody>
      </p:sp>
      <p:sp>
        <p:nvSpPr>
          <p:cNvPr id="64" name="TextBox 63">
            <a:extLst>
              <a:ext uri="{FF2B5EF4-FFF2-40B4-BE49-F238E27FC236}">
                <a16:creationId xmlns:a16="http://schemas.microsoft.com/office/drawing/2014/main" id="{915E2385-917F-4E85-8B58-9BEE3E42F27D}"/>
              </a:ext>
            </a:extLst>
          </p:cNvPr>
          <p:cNvSpPr txBox="1"/>
          <p:nvPr/>
        </p:nvSpPr>
        <p:spPr>
          <a:xfrm>
            <a:off x="849802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03</a:t>
            </a:r>
            <a:endParaRPr lang="en-IN" sz="4800" dirty="0">
              <a:latin typeface="Raleway" panose="020B0503030101060003" pitchFamily="34" charset="0"/>
            </a:endParaRPr>
          </a:p>
        </p:txBody>
      </p:sp>
      <p:sp>
        <p:nvSpPr>
          <p:cNvPr id="74" name="TextBox 73">
            <a:extLst>
              <a:ext uri="{FF2B5EF4-FFF2-40B4-BE49-F238E27FC236}">
                <a16:creationId xmlns:a16="http://schemas.microsoft.com/office/drawing/2014/main" id="{D83E947D-5871-41C0-98C7-997D69C83A50}"/>
              </a:ext>
            </a:extLst>
          </p:cNvPr>
          <p:cNvSpPr txBox="1"/>
          <p:nvPr/>
        </p:nvSpPr>
        <p:spPr>
          <a:xfrm>
            <a:off x="1757436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75" name="Rectangle: Rounded Corners 74">
            <a:extLst>
              <a:ext uri="{FF2B5EF4-FFF2-40B4-BE49-F238E27FC236}">
                <a16:creationId xmlns:a16="http://schemas.microsoft.com/office/drawing/2014/main" id="{6AA2B12C-37B4-432B-9E18-A300B74786E0}"/>
              </a:ext>
            </a:extLst>
          </p:cNvPr>
          <p:cNvSpPr/>
          <p:nvPr/>
        </p:nvSpPr>
        <p:spPr>
          <a:xfrm>
            <a:off x="1763409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BF9320F4-6DDD-42AA-9A06-E5A35690E9BF}"/>
              </a:ext>
            </a:extLst>
          </p:cNvPr>
          <p:cNvGrpSpPr/>
          <p:nvPr/>
        </p:nvGrpSpPr>
        <p:grpSpPr>
          <a:xfrm>
            <a:off x="18087307" y="2048400"/>
            <a:ext cx="3627782" cy="4343390"/>
            <a:chOff x="1868557" y="1679714"/>
            <a:chExt cx="3627782" cy="4343390"/>
          </a:xfrm>
        </p:grpSpPr>
        <p:sp>
          <p:nvSpPr>
            <p:cNvPr id="79" name="Rectangle: Rounded Corners 78">
              <a:extLst>
                <a:ext uri="{FF2B5EF4-FFF2-40B4-BE49-F238E27FC236}">
                  <a16:creationId xmlns:a16="http://schemas.microsoft.com/office/drawing/2014/main" id="{863D7B55-7F49-4E35-A0E4-0EAFE30AEC43}"/>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Freeform: Shape 79">
              <a:extLst>
                <a:ext uri="{FF2B5EF4-FFF2-40B4-BE49-F238E27FC236}">
                  <a16:creationId xmlns:a16="http://schemas.microsoft.com/office/drawing/2014/main" id="{97B9B585-3A8C-43F0-9D3C-4E0BA057F0CB}"/>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1" name="Rectangle: Rounded Corners 80">
              <a:extLst>
                <a:ext uri="{FF2B5EF4-FFF2-40B4-BE49-F238E27FC236}">
                  <a16:creationId xmlns:a16="http://schemas.microsoft.com/office/drawing/2014/main" id="{CD6087F2-95D9-47D9-BB75-06C38FCC49A4}"/>
                </a:ext>
              </a:extLst>
            </p:cNvPr>
            <p:cNvSpPr/>
            <p:nvPr/>
          </p:nvSpPr>
          <p:spPr>
            <a:xfrm>
              <a:off x="1950555" y="1747896"/>
              <a:ext cx="3463786" cy="1689643"/>
            </a:xfrm>
            <a:prstGeom prst="roundRect">
              <a:avLst>
                <a:gd name="adj" fmla="val 18368"/>
              </a:avLst>
            </a:prstGeom>
            <a:blipFill dpi="0"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47326AB4-5FAA-4828-AA8B-A912F2A2F674}"/>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83" name="Rectangle: Rounded Corners 82">
              <a:extLst>
                <a:ext uri="{FF2B5EF4-FFF2-40B4-BE49-F238E27FC236}">
                  <a16:creationId xmlns:a16="http://schemas.microsoft.com/office/drawing/2014/main" id="{634C3700-CAE9-4BFC-AE57-422E3B5F13E7}"/>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84" name="TextBox 83">
              <a:extLst>
                <a:ext uri="{FF2B5EF4-FFF2-40B4-BE49-F238E27FC236}">
                  <a16:creationId xmlns:a16="http://schemas.microsoft.com/office/drawing/2014/main" id="{C966373C-B500-42B4-A171-2DF6C3F8214F}"/>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Team</a:t>
              </a:r>
            </a:p>
          </p:txBody>
        </p:sp>
        <p:sp>
          <p:nvSpPr>
            <p:cNvPr id="85" name="TextBox 84">
              <a:extLst>
                <a:ext uri="{FF2B5EF4-FFF2-40B4-BE49-F238E27FC236}">
                  <a16:creationId xmlns:a16="http://schemas.microsoft.com/office/drawing/2014/main" id="{1D0ED3DD-B59A-4603-9740-E4A58EA1BBFF}"/>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86" name="Rectangle: Rounded Corners 85">
              <a:extLst>
                <a:ext uri="{FF2B5EF4-FFF2-40B4-BE49-F238E27FC236}">
                  <a16:creationId xmlns:a16="http://schemas.microsoft.com/office/drawing/2014/main" id="{A6FABF17-475C-4192-9C9E-CE8B338E87F9}"/>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77" name="TextBox 76">
            <a:extLst>
              <a:ext uri="{FF2B5EF4-FFF2-40B4-BE49-F238E27FC236}">
                <a16:creationId xmlns:a16="http://schemas.microsoft.com/office/drawing/2014/main" id="{290415C0-7A96-478F-BF17-46EB847949C2}"/>
              </a:ext>
            </a:extLst>
          </p:cNvPr>
          <p:cNvSpPr txBox="1"/>
          <p:nvPr/>
        </p:nvSpPr>
        <p:spPr>
          <a:xfrm>
            <a:off x="1768161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TEAM</a:t>
            </a:r>
          </a:p>
        </p:txBody>
      </p:sp>
      <p:sp>
        <p:nvSpPr>
          <p:cNvPr id="78" name="TextBox 77">
            <a:extLst>
              <a:ext uri="{FF2B5EF4-FFF2-40B4-BE49-F238E27FC236}">
                <a16:creationId xmlns:a16="http://schemas.microsoft.com/office/drawing/2014/main" id="{C646791A-65C9-453B-B529-055F187744C4}"/>
              </a:ext>
            </a:extLst>
          </p:cNvPr>
          <p:cNvSpPr txBox="1"/>
          <p:nvPr/>
        </p:nvSpPr>
        <p:spPr>
          <a:xfrm>
            <a:off x="1576723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04</a:t>
            </a:r>
            <a:endParaRPr lang="en-IN" sz="4800" dirty="0">
              <a:latin typeface="Raleway" panose="020B0503030101060003" pitchFamily="34" charset="0"/>
            </a:endParaRPr>
          </a:p>
        </p:txBody>
      </p:sp>
      <p:sp>
        <p:nvSpPr>
          <p:cNvPr id="88" name="TextBox 87">
            <a:extLst>
              <a:ext uri="{FF2B5EF4-FFF2-40B4-BE49-F238E27FC236}">
                <a16:creationId xmlns:a16="http://schemas.microsoft.com/office/drawing/2014/main" id="{82F3A0D5-BA89-4EAA-B88E-B1E637190D9B}"/>
              </a:ext>
            </a:extLst>
          </p:cNvPr>
          <p:cNvSpPr txBox="1"/>
          <p:nvPr/>
        </p:nvSpPr>
        <p:spPr>
          <a:xfrm>
            <a:off x="2484357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89" name="Rectangle: Rounded Corners 88">
            <a:extLst>
              <a:ext uri="{FF2B5EF4-FFF2-40B4-BE49-F238E27FC236}">
                <a16:creationId xmlns:a16="http://schemas.microsoft.com/office/drawing/2014/main" id="{814AF46E-8743-46DF-86FB-D302AE261143}"/>
              </a:ext>
            </a:extLst>
          </p:cNvPr>
          <p:cNvSpPr/>
          <p:nvPr/>
        </p:nvSpPr>
        <p:spPr>
          <a:xfrm>
            <a:off x="2490330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0" name="Group 89">
            <a:extLst>
              <a:ext uri="{FF2B5EF4-FFF2-40B4-BE49-F238E27FC236}">
                <a16:creationId xmlns:a16="http://schemas.microsoft.com/office/drawing/2014/main" id="{9B2AD722-875E-440F-B37B-2D003D1A5602}"/>
              </a:ext>
            </a:extLst>
          </p:cNvPr>
          <p:cNvGrpSpPr/>
          <p:nvPr/>
        </p:nvGrpSpPr>
        <p:grpSpPr>
          <a:xfrm>
            <a:off x="25356517" y="2048400"/>
            <a:ext cx="3627782" cy="4343390"/>
            <a:chOff x="1868557" y="1679714"/>
            <a:chExt cx="3627782" cy="4343390"/>
          </a:xfrm>
        </p:grpSpPr>
        <p:sp>
          <p:nvSpPr>
            <p:cNvPr id="93" name="Rectangle: Rounded Corners 92">
              <a:extLst>
                <a:ext uri="{FF2B5EF4-FFF2-40B4-BE49-F238E27FC236}">
                  <a16:creationId xmlns:a16="http://schemas.microsoft.com/office/drawing/2014/main" id="{AEF4CDF3-57AF-4EA6-8CC8-C0E096F61480}"/>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Freeform: Shape 93">
              <a:extLst>
                <a:ext uri="{FF2B5EF4-FFF2-40B4-BE49-F238E27FC236}">
                  <a16:creationId xmlns:a16="http://schemas.microsoft.com/office/drawing/2014/main" id="{8161FBF5-67D7-4050-9E1B-B16DA2D39B3B}"/>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5" name="Rectangle: Rounded Corners 94">
              <a:extLst>
                <a:ext uri="{FF2B5EF4-FFF2-40B4-BE49-F238E27FC236}">
                  <a16:creationId xmlns:a16="http://schemas.microsoft.com/office/drawing/2014/main" id="{1AC6F88A-3977-448A-B674-2F23A4BE7FBA}"/>
                </a:ext>
              </a:extLst>
            </p:cNvPr>
            <p:cNvSpPr/>
            <p:nvPr/>
          </p:nvSpPr>
          <p:spPr>
            <a:xfrm>
              <a:off x="1950555" y="1747896"/>
              <a:ext cx="3463786" cy="1689643"/>
            </a:xfrm>
            <a:prstGeom prst="roundRect">
              <a:avLst>
                <a:gd name="adj" fmla="val 18368"/>
              </a:avLst>
            </a:prstGeom>
            <a: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6" name="Rectangle: Rounded Corners 95">
              <a:extLst>
                <a:ext uri="{FF2B5EF4-FFF2-40B4-BE49-F238E27FC236}">
                  <a16:creationId xmlns:a16="http://schemas.microsoft.com/office/drawing/2014/main" id="{869EDA32-727F-4CAA-B44E-BE8AE1D29D77}"/>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97" name="Rectangle: Rounded Corners 96">
              <a:extLst>
                <a:ext uri="{FF2B5EF4-FFF2-40B4-BE49-F238E27FC236}">
                  <a16:creationId xmlns:a16="http://schemas.microsoft.com/office/drawing/2014/main" id="{DB3432B2-54CE-4396-BAE7-412914DDBD7B}"/>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98" name="TextBox 97">
              <a:extLst>
                <a:ext uri="{FF2B5EF4-FFF2-40B4-BE49-F238E27FC236}">
                  <a16:creationId xmlns:a16="http://schemas.microsoft.com/office/drawing/2014/main" id="{3221D608-77AB-457B-8FCD-B42C65032EEF}"/>
                </a:ext>
              </a:extLst>
            </p:cNvPr>
            <p:cNvSpPr txBox="1"/>
            <p:nvPr/>
          </p:nvSpPr>
          <p:spPr>
            <a:xfrm>
              <a:off x="2069824" y="4036095"/>
              <a:ext cx="2107896"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Communication</a:t>
              </a:r>
            </a:p>
          </p:txBody>
        </p:sp>
        <p:sp>
          <p:nvSpPr>
            <p:cNvPr id="99" name="TextBox 98">
              <a:extLst>
                <a:ext uri="{FF2B5EF4-FFF2-40B4-BE49-F238E27FC236}">
                  <a16:creationId xmlns:a16="http://schemas.microsoft.com/office/drawing/2014/main" id="{A0C2D871-6485-48B8-B8E9-41807BD0A15A}"/>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00" name="Rectangle: Rounded Corners 99">
              <a:extLst>
                <a:ext uri="{FF2B5EF4-FFF2-40B4-BE49-F238E27FC236}">
                  <a16:creationId xmlns:a16="http://schemas.microsoft.com/office/drawing/2014/main" id="{13926C1D-8DA2-474E-B292-81B8B81C2664}"/>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91" name="TextBox 90">
            <a:extLst>
              <a:ext uri="{FF2B5EF4-FFF2-40B4-BE49-F238E27FC236}">
                <a16:creationId xmlns:a16="http://schemas.microsoft.com/office/drawing/2014/main" id="{422A8654-7DFB-4AF3-AF57-4464928E9C7F}"/>
              </a:ext>
            </a:extLst>
          </p:cNvPr>
          <p:cNvSpPr txBox="1"/>
          <p:nvPr/>
        </p:nvSpPr>
        <p:spPr>
          <a:xfrm>
            <a:off x="24950826" y="3566379"/>
            <a:ext cx="400110" cy="2313378"/>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COMMUNICATION</a:t>
            </a:r>
          </a:p>
        </p:txBody>
      </p:sp>
      <p:sp>
        <p:nvSpPr>
          <p:cNvPr id="92" name="TextBox 91">
            <a:extLst>
              <a:ext uri="{FF2B5EF4-FFF2-40B4-BE49-F238E27FC236}">
                <a16:creationId xmlns:a16="http://schemas.microsoft.com/office/drawing/2014/main" id="{CC675E55-EF8D-4620-AF76-5BE5F51083F8}"/>
              </a:ext>
            </a:extLst>
          </p:cNvPr>
          <p:cNvSpPr txBox="1"/>
          <p:nvPr/>
        </p:nvSpPr>
        <p:spPr>
          <a:xfrm>
            <a:off x="2303644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05</a:t>
            </a:r>
            <a:endParaRPr lang="en-IN" sz="4800" dirty="0">
              <a:latin typeface="Raleway" panose="020B0503030101060003" pitchFamily="34" charset="0"/>
            </a:endParaRPr>
          </a:p>
        </p:txBody>
      </p:sp>
      <p:sp>
        <p:nvSpPr>
          <p:cNvPr id="102" name="TextBox 101">
            <a:extLst>
              <a:ext uri="{FF2B5EF4-FFF2-40B4-BE49-F238E27FC236}">
                <a16:creationId xmlns:a16="http://schemas.microsoft.com/office/drawing/2014/main" id="{B9D790D0-34C1-4C8A-B54D-4765EF5F2585}"/>
              </a:ext>
            </a:extLst>
          </p:cNvPr>
          <p:cNvSpPr txBox="1"/>
          <p:nvPr/>
        </p:nvSpPr>
        <p:spPr>
          <a:xfrm>
            <a:off x="3211278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03" name="Rectangle: Rounded Corners 102">
            <a:extLst>
              <a:ext uri="{FF2B5EF4-FFF2-40B4-BE49-F238E27FC236}">
                <a16:creationId xmlns:a16="http://schemas.microsoft.com/office/drawing/2014/main" id="{2C060E35-2F96-456D-B702-C700C3DAD542}"/>
              </a:ext>
            </a:extLst>
          </p:cNvPr>
          <p:cNvSpPr/>
          <p:nvPr/>
        </p:nvSpPr>
        <p:spPr>
          <a:xfrm>
            <a:off x="3217251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 name="Group 103">
            <a:extLst>
              <a:ext uri="{FF2B5EF4-FFF2-40B4-BE49-F238E27FC236}">
                <a16:creationId xmlns:a16="http://schemas.microsoft.com/office/drawing/2014/main" id="{4D689A4A-2B85-4667-8EDC-B00802E34C4B}"/>
              </a:ext>
            </a:extLst>
          </p:cNvPr>
          <p:cNvGrpSpPr/>
          <p:nvPr/>
        </p:nvGrpSpPr>
        <p:grpSpPr>
          <a:xfrm>
            <a:off x="32625727" y="2048400"/>
            <a:ext cx="3627782" cy="4343390"/>
            <a:chOff x="1868557" y="1679714"/>
            <a:chExt cx="3627782" cy="4343390"/>
          </a:xfrm>
        </p:grpSpPr>
        <p:sp>
          <p:nvSpPr>
            <p:cNvPr id="107" name="Rectangle: Rounded Corners 106">
              <a:extLst>
                <a:ext uri="{FF2B5EF4-FFF2-40B4-BE49-F238E27FC236}">
                  <a16:creationId xmlns:a16="http://schemas.microsoft.com/office/drawing/2014/main" id="{16791E93-BE3E-4B87-9C56-C5534CE285AA}"/>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Freeform: Shape 107">
              <a:extLst>
                <a:ext uri="{FF2B5EF4-FFF2-40B4-BE49-F238E27FC236}">
                  <a16:creationId xmlns:a16="http://schemas.microsoft.com/office/drawing/2014/main" id="{8C41EDA0-B5BB-4D66-8B85-CB2C9073E193}"/>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Rectangle: Rounded Corners 108">
              <a:extLst>
                <a:ext uri="{FF2B5EF4-FFF2-40B4-BE49-F238E27FC236}">
                  <a16:creationId xmlns:a16="http://schemas.microsoft.com/office/drawing/2014/main" id="{1A626701-D106-436B-B32C-85F4DFCBE5FD}"/>
                </a:ext>
              </a:extLst>
            </p:cNvPr>
            <p:cNvSpPr/>
            <p:nvPr/>
          </p:nvSpPr>
          <p:spPr>
            <a:xfrm>
              <a:off x="1950555" y="1747896"/>
              <a:ext cx="3463786" cy="1689643"/>
            </a:xfrm>
            <a:prstGeom prst="roundRect">
              <a:avLst>
                <a:gd name="adj" fmla="val 18368"/>
              </a:avLst>
            </a:prstGeom>
            <a:blipFill>
              <a:blip r:embed="rId10" cstate="screen">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Rounded Corners 109">
              <a:extLst>
                <a:ext uri="{FF2B5EF4-FFF2-40B4-BE49-F238E27FC236}">
                  <a16:creationId xmlns:a16="http://schemas.microsoft.com/office/drawing/2014/main" id="{9FE67BC6-E253-4776-BF7A-A06CC95F7ABB}"/>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11" name="Rectangle: Rounded Corners 110">
              <a:extLst>
                <a:ext uri="{FF2B5EF4-FFF2-40B4-BE49-F238E27FC236}">
                  <a16:creationId xmlns:a16="http://schemas.microsoft.com/office/drawing/2014/main" id="{30D07AE6-9FCA-4B6D-B1CF-D6A82EE5A046}"/>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12" name="TextBox 111">
              <a:extLst>
                <a:ext uri="{FF2B5EF4-FFF2-40B4-BE49-F238E27FC236}">
                  <a16:creationId xmlns:a16="http://schemas.microsoft.com/office/drawing/2014/main" id="{E7A8ED10-2753-4193-84BE-C2E79DBE0905}"/>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Shares</a:t>
              </a:r>
            </a:p>
          </p:txBody>
        </p:sp>
        <p:sp>
          <p:nvSpPr>
            <p:cNvPr id="113" name="TextBox 112">
              <a:extLst>
                <a:ext uri="{FF2B5EF4-FFF2-40B4-BE49-F238E27FC236}">
                  <a16:creationId xmlns:a16="http://schemas.microsoft.com/office/drawing/2014/main" id="{CE9A7DB0-7A9B-46BE-A36A-7FC04292BA00}"/>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14" name="Rectangle: Rounded Corners 113">
              <a:extLst>
                <a:ext uri="{FF2B5EF4-FFF2-40B4-BE49-F238E27FC236}">
                  <a16:creationId xmlns:a16="http://schemas.microsoft.com/office/drawing/2014/main" id="{7E8451C7-3067-40A5-A0F6-344EDED711FA}"/>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05" name="TextBox 104">
            <a:extLst>
              <a:ext uri="{FF2B5EF4-FFF2-40B4-BE49-F238E27FC236}">
                <a16:creationId xmlns:a16="http://schemas.microsoft.com/office/drawing/2014/main" id="{830556D8-66EC-489E-9E76-7AD0878F557E}"/>
              </a:ext>
            </a:extLst>
          </p:cNvPr>
          <p:cNvSpPr txBox="1"/>
          <p:nvPr/>
        </p:nvSpPr>
        <p:spPr>
          <a:xfrm>
            <a:off x="3222003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SHARES</a:t>
            </a:r>
          </a:p>
        </p:txBody>
      </p:sp>
      <p:sp>
        <p:nvSpPr>
          <p:cNvPr id="106" name="TextBox 105">
            <a:extLst>
              <a:ext uri="{FF2B5EF4-FFF2-40B4-BE49-F238E27FC236}">
                <a16:creationId xmlns:a16="http://schemas.microsoft.com/office/drawing/2014/main" id="{88EF4C89-F551-44D9-8C77-EBC623F11E69}"/>
              </a:ext>
            </a:extLst>
          </p:cNvPr>
          <p:cNvSpPr txBox="1"/>
          <p:nvPr/>
        </p:nvSpPr>
        <p:spPr>
          <a:xfrm>
            <a:off x="3030565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06</a:t>
            </a:r>
            <a:endParaRPr lang="en-IN" sz="4800" dirty="0">
              <a:latin typeface="Raleway" panose="020B0503030101060003" pitchFamily="34" charset="0"/>
            </a:endParaRPr>
          </a:p>
        </p:txBody>
      </p:sp>
      <p:sp>
        <p:nvSpPr>
          <p:cNvPr id="116" name="TextBox 115">
            <a:extLst>
              <a:ext uri="{FF2B5EF4-FFF2-40B4-BE49-F238E27FC236}">
                <a16:creationId xmlns:a16="http://schemas.microsoft.com/office/drawing/2014/main" id="{ACF235FA-4F58-4F0D-BC6C-023FDF93549A}"/>
              </a:ext>
            </a:extLst>
          </p:cNvPr>
          <p:cNvSpPr txBox="1"/>
          <p:nvPr/>
        </p:nvSpPr>
        <p:spPr>
          <a:xfrm>
            <a:off x="3938199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17" name="Rectangle: Rounded Corners 116">
            <a:extLst>
              <a:ext uri="{FF2B5EF4-FFF2-40B4-BE49-F238E27FC236}">
                <a16:creationId xmlns:a16="http://schemas.microsoft.com/office/drawing/2014/main" id="{0D92781A-EB7C-4279-AE20-F6E2E48161EF}"/>
              </a:ext>
            </a:extLst>
          </p:cNvPr>
          <p:cNvSpPr/>
          <p:nvPr/>
        </p:nvSpPr>
        <p:spPr>
          <a:xfrm>
            <a:off x="3944172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6305E42D-04C9-449B-8757-8D9BD0D77508}"/>
              </a:ext>
            </a:extLst>
          </p:cNvPr>
          <p:cNvGrpSpPr/>
          <p:nvPr/>
        </p:nvGrpSpPr>
        <p:grpSpPr>
          <a:xfrm>
            <a:off x="39894937" y="2048400"/>
            <a:ext cx="3627782" cy="4343390"/>
            <a:chOff x="1868557" y="1679714"/>
            <a:chExt cx="3627782" cy="4343390"/>
          </a:xfrm>
        </p:grpSpPr>
        <p:sp>
          <p:nvSpPr>
            <p:cNvPr id="121" name="Rectangle: Rounded Corners 120">
              <a:extLst>
                <a:ext uri="{FF2B5EF4-FFF2-40B4-BE49-F238E27FC236}">
                  <a16:creationId xmlns:a16="http://schemas.microsoft.com/office/drawing/2014/main" id="{5CD87FE7-1F7E-4DB3-8EE1-B8ABB47E71B8}"/>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Freeform: Shape 121">
              <a:extLst>
                <a:ext uri="{FF2B5EF4-FFF2-40B4-BE49-F238E27FC236}">
                  <a16:creationId xmlns:a16="http://schemas.microsoft.com/office/drawing/2014/main" id="{71D9793D-A04A-4F6C-8770-72E6BF0DD872}"/>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3" name="Rectangle: Rounded Corners 122">
              <a:extLst>
                <a:ext uri="{FF2B5EF4-FFF2-40B4-BE49-F238E27FC236}">
                  <a16:creationId xmlns:a16="http://schemas.microsoft.com/office/drawing/2014/main" id="{DDB4854F-6060-45D8-AB92-AC8382DA1EB0}"/>
                </a:ext>
              </a:extLst>
            </p:cNvPr>
            <p:cNvSpPr/>
            <p:nvPr/>
          </p:nvSpPr>
          <p:spPr>
            <a:xfrm>
              <a:off x="1950555" y="1747896"/>
              <a:ext cx="3463786" cy="1689643"/>
            </a:xfrm>
            <a:prstGeom prst="roundRect">
              <a:avLst>
                <a:gd name="adj" fmla="val 18368"/>
              </a:avLst>
            </a:prstGeom>
            <a:blipFill dpi="0" rotWithShape="1">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ectangle: Rounded Corners 123">
              <a:extLst>
                <a:ext uri="{FF2B5EF4-FFF2-40B4-BE49-F238E27FC236}">
                  <a16:creationId xmlns:a16="http://schemas.microsoft.com/office/drawing/2014/main" id="{A5049C44-5083-4026-87AC-9B17A10747D0}"/>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25" name="Rectangle: Rounded Corners 124">
              <a:extLst>
                <a:ext uri="{FF2B5EF4-FFF2-40B4-BE49-F238E27FC236}">
                  <a16:creationId xmlns:a16="http://schemas.microsoft.com/office/drawing/2014/main" id="{8907D4B4-7134-4FE5-8D25-0028343FCB1C}"/>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26" name="TextBox 125">
              <a:extLst>
                <a:ext uri="{FF2B5EF4-FFF2-40B4-BE49-F238E27FC236}">
                  <a16:creationId xmlns:a16="http://schemas.microsoft.com/office/drawing/2014/main" id="{676E4CAF-EB2C-40E5-9993-FE64C6249A78}"/>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Target</a:t>
              </a:r>
            </a:p>
          </p:txBody>
        </p:sp>
        <p:sp>
          <p:nvSpPr>
            <p:cNvPr id="127" name="TextBox 126">
              <a:extLst>
                <a:ext uri="{FF2B5EF4-FFF2-40B4-BE49-F238E27FC236}">
                  <a16:creationId xmlns:a16="http://schemas.microsoft.com/office/drawing/2014/main" id="{F8E2AFC5-9AA3-4065-BD31-9D34FDAAE77C}"/>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28" name="Rectangle: Rounded Corners 127">
              <a:extLst>
                <a:ext uri="{FF2B5EF4-FFF2-40B4-BE49-F238E27FC236}">
                  <a16:creationId xmlns:a16="http://schemas.microsoft.com/office/drawing/2014/main" id="{7BA1C975-070F-4F70-B568-9EB3E4A9BB0D}"/>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19" name="TextBox 118">
            <a:extLst>
              <a:ext uri="{FF2B5EF4-FFF2-40B4-BE49-F238E27FC236}">
                <a16:creationId xmlns:a16="http://schemas.microsoft.com/office/drawing/2014/main" id="{305B2305-B0BD-43EB-83C1-45E54FB6F6A4}"/>
              </a:ext>
            </a:extLst>
          </p:cNvPr>
          <p:cNvSpPr txBox="1"/>
          <p:nvPr/>
        </p:nvSpPr>
        <p:spPr>
          <a:xfrm>
            <a:off x="3948924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TARGET</a:t>
            </a:r>
          </a:p>
        </p:txBody>
      </p:sp>
      <p:sp>
        <p:nvSpPr>
          <p:cNvPr id="120" name="TextBox 119">
            <a:extLst>
              <a:ext uri="{FF2B5EF4-FFF2-40B4-BE49-F238E27FC236}">
                <a16:creationId xmlns:a16="http://schemas.microsoft.com/office/drawing/2014/main" id="{C3D9D129-EE3C-4B05-817A-09343FCF0E4C}"/>
              </a:ext>
            </a:extLst>
          </p:cNvPr>
          <p:cNvSpPr txBox="1"/>
          <p:nvPr/>
        </p:nvSpPr>
        <p:spPr>
          <a:xfrm>
            <a:off x="3757486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07</a:t>
            </a:r>
            <a:endParaRPr lang="en-IN" sz="4800" dirty="0">
              <a:latin typeface="Raleway" panose="020B0503030101060003" pitchFamily="34" charset="0"/>
            </a:endParaRPr>
          </a:p>
        </p:txBody>
      </p:sp>
      <p:sp>
        <p:nvSpPr>
          <p:cNvPr id="130" name="TextBox 129">
            <a:extLst>
              <a:ext uri="{FF2B5EF4-FFF2-40B4-BE49-F238E27FC236}">
                <a16:creationId xmlns:a16="http://schemas.microsoft.com/office/drawing/2014/main" id="{75578050-D78F-4CAE-86D4-134DA0AC8231}"/>
              </a:ext>
            </a:extLst>
          </p:cNvPr>
          <p:cNvSpPr txBox="1"/>
          <p:nvPr/>
        </p:nvSpPr>
        <p:spPr>
          <a:xfrm>
            <a:off x="4665120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31" name="Rectangle: Rounded Corners 130">
            <a:extLst>
              <a:ext uri="{FF2B5EF4-FFF2-40B4-BE49-F238E27FC236}">
                <a16:creationId xmlns:a16="http://schemas.microsoft.com/office/drawing/2014/main" id="{271E4219-4328-4F21-95CD-1733C9C62344}"/>
              </a:ext>
            </a:extLst>
          </p:cNvPr>
          <p:cNvSpPr/>
          <p:nvPr/>
        </p:nvSpPr>
        <p:spPr>
          <a:xfrm>
            <a:off x="4671093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EA8D3A9E-F03B-43E1-BDA8-BB329DE67A02}"/>
              </a:ext>
            </a:extLst>
          </p:cNvPr>
          <p:cNvGrpSpPr/>
          <p:nvPr/>
        </p:nvGrpSpPr>
        <p:grpSpPr>
          <a:xfrm>
            <a:off x="47164147" y="2048400"/>
            <a:ext cx="3627782" cy="4343390"/>
            <a:chOff x="1868557" y="1679714"/>
            <a:chExt cx="3627782" cy="4343390"/>
          </a:xfrm>
        </p:grpSpPr>
        <p:sp>
          <p:nvSpPr>
            <p:cNvPr id="135" name="Rectangle: Rounded Corners 134">
              <a:extLst>
                <a:ext uri="{FF2B5EF4-FFF2-40B4-BE49-F238E27FC236}">
                  <a16:creationId xmlns:a16="http://schemas.microsoft.com/office/drawing/2014/main" id="{10E1F98C-6494-4648-9BA0-E39B2D6098DE}"/>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Freeform: Shape 135">
              <a:extLst>
                <a:ext uri="{FF2B5EF4-FFF2-40B4-BE49-F238E27FC236}">
                  <a16:creationId xmlns:a16="http://schemas.microsoft.com/office/drawing/2014/main" id="{D166E6AC-F42F-41F9-8CD3-A87EBE78BD6F}"/>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7" name="Rectangle: Rounded Corners 136">
              <a:extLst>
                <a:ext uri="{FF2B5EF4-FFF2-40B4-BE49-F238E27FC236}">
                  <a16:creationId xmlns:a16="http://schemas.microsoft.com/office/drawing/2014/main" id="{3F4B3EE5-6738-43C6-8066-3ADF23363BDC}"/>
                </a:ext>
              </a:extLst>
            </p:cNvPr>
            <p:cNvSpPr/>
            <p:nvPr/>
          </p:nvSpPr>
          <p:spPr>
            <a:xfrm>
              <a:off x="1950555" y="1747896"/>
              <a:ext cx="3463786" cy="1689643"/>
            </a:xfrm>
            <a:prstGeom prst="roundRect">
              <a:avLst>
                <a:gd name="adj" fmla="val 18368"/>
              </a:avLst>
            </a:prstGeom>
            <a:blipFill dpi="0" rotWithShape="1">
              <a:blip r:embed="rId14" cstate="screen">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Rounded Corners 137">
              <a:extLst>
                <a:ext uri="{FF2B5EF4-FFF2-40B4-BE49-F238E27FC236}">
                  <a16:creationId xmlns:a16="http://schemas.microsoft.com/office/drawing/2014/main" id="{D0E33F51-2FE7-40AA-8D18-82AC811238E4}"/>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39" name="Rectangle: Rounded Corners 138">
              <a:extLst>
                <a:ext uri="{FF2B5EF4-FFF2-40B4-BE49-F238E27FC236}">
                  <a16:creationId xmlns:a16="http://schemas.microsoft.com/office/drawing/2014/main" id="{3F3684AE-6736-47B6-A9F8-98299E224973}"/>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40" name="TextBox 139">
              <a:extLst>
                <a:ext uri="{FF2B5EF4-FFF2-40B4-BE49-F238E27FC236}">
                  <a16:creationId xmlns:a16="http://schemas.microsoft.com/office/drawing/2014/main" id="{6EDCD156-349A-4CE7-9EEC-A7D254B19E35}"/>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Risk</a:t>
              </a:r>
            </a:p>
          </p:txBody>
        </p:sp>
        <p:sp>
          <p:nvSpPr>
            <p:cNvPr id="141" name="TextBox 140">
              <a:extLst>
                <a:ext uri="{FF2B5EF4-FFF2-40B4-BE49-F238E27FC236}">
                  <a16:creationId xmlns:a16="http://schemas.microsoft.com/office/drawing/2014/main" id="{CB59184B-DA33-40D3-8561-1E6B7F4472A4}"/>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42" name="Rectangle: Rounded Corners 141">
              <a:extLst>
                <a:ext uri="{FF2B5EF4-FFF2-40B4-BE49-F238E27FC236}">
                  <a16:creationId xmlns:a16="http://schemas.microsoft.com/office/drawing/2014/main" id="{DE428A9B-3259-4B51-BDF5-CFBEE63BDD86}"/>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33" name="TextBox 132">
            <a:extLst>
              <a:ext uri="{FF2B5EF4-FFF2-40B4-BE49-F238E27FC236}">
                <a16:creationId xmlns:a16="http://schemas.microsoft.com/office/drawing/2014/main" id="{4AF15662-3683-4619-943B-7A019DCD1F35}"/>
              </a:ext>
            </a:extLst>
          </p:cNvPr>
          <p:cNvSpPr txBox="1"/>
          <p:nvPr/>
        </p:nvSpPr>
        <p:spPr>
          <a:xfrm>
            <a:off x="4675845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RISK</a:t>
            </a:r>
          </a:p>
        </p:txBody>
      </p:sp>
      <p:sp>
        <p:nvSpPr>
          <p:cNvPr id="134" name="TextBox 133">
            <a:extLst>
              <a:ext uri="{FF2B5EF4-FFF2-40B4-BE49-F238E27FC236}">
                <a16:creationId xmlns:a16="http://schemas.microsoft.com/office/drawing/2014/main" id="{CEB9EEA2-B922-411D-A500-EB0B99CDE856}"/>
              </a:ext>
            </a:extLst>
          </p:cNvPr>
          <p:cNvSpPr txBox="1"/>
          <p:nvPr/>
        </p:nvSpPr>
        <p:spPr>
          <a:xfrm>
            <a:off x="4484407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08</a:t>
            </a:r>
            <a:endParaRPr lang="en-IN" sz="4800" dirty="0">
              <a:latin typeface="Raleway" panose="020B0503030101060003" pitchFamily="34" charset="0"/>
            </a:endParaRPr>
          </a:p>
        </p:txBody>
      </p:sp>
      <p:sp>
        <p:nvSpPr>
          <p:cNvPr id="144" name="TextBox 143">
            <a:extLst>
              <a:ext uri="{FF2B5EF4-FFF2-40B4-BE49-F238E27FC236}">
                <a16:creationId xmlns:a16="http://schemas.microsoft.com/office/drawing/2014/main" id="{06909F28-B26E-4536-9E8D-14A79C036631}"/>
              </a:ext>
            </a:extLst>
          </p:cNvPr>
          <p:cNvSpPr txBox="1"/>
          <p:nvPr/>
        </p:nvSpPr>
        <p:spPr>
          <a:xfrm>
            <a:off x="5392041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45" name="Rectangle: Rounded Corners 144">
            <a:extLst>
              <a:ext uri="{FF2B5EF4-FFF2-40B4-BE49-F238E27FC236}">
                <a16:creationId xmlns:a16="http://schemas.microsoft.com/office/drawing/2014/main" id="{2B5A640C-1FB9-409A-99F8-2AACD2034D8A}"/>
              </a:ext>
            </a:extLst>
          </p:cNvPr>
          <p:cNvSpPr/>
          <p:nvPr/>
        </p:nvSpPr>
        <p:spPr>
          <a:xfrm>
            <a:off x="5398014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6" name="Group 145">
            <a:extLst>
              <a:ext uri="{FF2B5EF4-FFF2-40B4-BE49-F238E27FC236}">
                <a16:creationId xmlns:a16="http://schemas.microsoft.com/office/drawing/2014/main" id="{5B797654-4842-4E5C-A71E-04AC957D295F}"/>
              </a:ext>
            </a:extLst>
          </p:cNvPr>
          <p:cNvGrpSpPr/>
          <p:nvPr/>
        </p:nvGrpSpPr>
        <p:grpSpPr>
          <a:xfrm>
            <a:off x="54433357" y="2048400"/>
            <a:ext cx="3627782" cy="4343390"/>
            <a:chOff x="1868557" y="1679714"/>
            <a:chExt cx="3627782" cy="4343390"/>
          </a:xfrm>
        </p:grpSpPr>
        <p:sp>
          <p:nvSpPr>
            <p:cNvPr id="149" name="Rectangle: Rounded Corners 148">
              <a:extLst>
                <a:ext uri="{FF2B5EF4-FFF2-40B4-BE49-F238E27FC236}">
                  <a16:creationId xmlns:a16="http://schemas.microsoft.com/office/drawing/2014/main" id="{E8FEE2B6-B4D0-4BF9-A22C-38B342A7FE49}"/>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Freeform: Shape 149">
              <a:extLst>
                <a:ext uri="{FF2B5EF4-FFF2-40B4-BE49-F238E27FC236}">
                  <a16:creationId xmlns:a16="http://schemas.microsoft.com/office/drawing/2014/main" id="{E56B5767-0E1A-4CCF-AB4A-F680250ADCFC}"/>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1" name="Rectangle: Rounded Corners 150">
              <a:extLst>
                <a:ext uri="{FF2B5EF4-FFF2-40B4-BE49-F238E27FC236}">
                  <a16:creationId xmlns:a16="http://schemas.microsoft.com/office/drawing/2014/main" id="{36C4E6D1-3B97-46C6-AA6F-A918EE271FEC}"/>
                </a:ext>
              </a:extLst>
            </p:cNvPr>
            <p:cNvSpPr/>
            <p:nvPr/>
          </p:nvSpPr>
          <p:spPr>
            <a:xfrm>
              <a:off x="1950555" y="1747896"/>
              <a:ext cx="3463786" cy="1689643"/>
            </a:xfrm>
            <a:prstGeom prst="roundRect">
              <a:avLst>
                <a:gd name="adj" fmla="val 18368"/>
              </a:avLst>
            </a:prstGeom>
            <a:blipFill dpi="0" rotWithShape="1">
              <a:blip r:embed="rId16" cstate="screen">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Rounded Corners 151">
              <a:extLst>
                <a:ext uri="{FF2B5EF4-FFF2-40B4-BE49-F238E27FC236}">
                  <a16:creationId xmlns:a16="http://schemas.microsoft.com/office/drawing/2014/main" id="{402E3CA4-0862-4921-BBD3-F232128204A8}"/>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53" name="Rectangle: Rounded Corners 152">
              <a:extLst>
                <a:ext uri="{FF2B5EF4-FFF2-40B4-BE49-F238E27FC236}">
                  <a16:creationId xmlns:a16="http://schemas.microsoft.com/office/drawing/2014/main" id="{BEB4F75B-F72C-4875-BC6F-404263A83CF8}"/>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54" name="TextBox 153">
              <a:extLst>
                <a:ext uri="{FF2B5EF4-FFF2-40B4-BE49-F238E27FC236}">
                  <a16:creationId xmlns:a16="http://schemas.microsoft.com/office/drawing/2014/main" id="{5576D3BD-3C3B-4749-AE7A-ED19D707F109}"/>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Budget</a:t>
              </a:r>
            </a:p>
          </p:txBody>
        </p:sp>
        <p:sp>
          <p:nvSpPr>
            <p:cNvPr id="155" name="TextBox 154">
              <a:extLst>
                <a:ext uri="{FF2B5EF4-FFF2-40B4-BE49-F238E27FC236}">
                  <a16:creationId xmlns:a16="http://schemas.microsoft.com/office/drawing/2014/main" id="{5F2F7D2A-D256-437B-A268-AF7AA95EE040}"/>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56" name="Rectangle: Rounded Corners 155">
              <a:extLst>
                <a:ext uri="{FF2B5EF4-FFF2-40B4-BE49-F238E27FC236}">
                  <a16:creationId xmlns:a16="http://schemas.microsoft.com/office/drawing/2014/main" id="{35D9C5E4-AE83-4DD1-B849-E351E00BB93B}"/>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47" name="TextBox 146">
            <a:extLst>
              <a:ext uri="{FF2B5EF4-FFF2-40B4-BE49-F238E27FC236}">
                <a16:creationId xmlns:a16="http://schemas.microsoft.com/office/drawing/2014/main" id="{AB9B4229-44A5-4497-946E-42D1A8968CFE}"/>
              </a:ext>
            </a:extLst>
          </p:cNvPr>
          <p:cNvSpPr txBox="1"/>
          <p:nvPr/>
        </p:nvSpPr>
        <p:spPr>
          <a:xfrm>
            <a:off x="5402766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BUDGET</a:t>
            </a:r>
          </a:p>
        </p:txBody>
      </p:sp>
      <p:sp>
        <p:nvSpPr>
          <p:cNvPr id="148" name="TextBox 147">
            <a:extLst>
              <a:ext uri="{FF2B5EF4-FFF2-40B4-BE49-F238E27FC236}">
                <a16:creationId xmlns:a16="http://schemas.microsoft.com/office/drawing/2014/main" id="{09C86C99-780F-44B2-895F-F4C4A181376E}"/>
              </a:ext>
            </a:extLst>
          </p:cNvPr>
          <p:cNvSpPr txBox="1"/>
          <p:nvPr/>
        </p:nvSpPr>
        <p:spPr>
          <a:xfrm>
            <a:off x="5211328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09</a:t>
            </a:r>
            <a:endParaRPr lang="en-IN" sz="4800" dirty="0">
              <a:latin typeface="Raleway" panose="020B0503030101060003" pitchFamily="34" charset="0"/>
            </a:endParaRPr>
          </a:p>
        </p:txBody>
      </p:sp>
      <p:sp>
        <p:nvSpPr>
          <p:cNvPr id="158" name="TextBox 157">
            <a:extLst>
              <a:ext uri="{FF2B5EF4-FFF2-40B4-BE49-F238E27FC236}">
                <a16:creationId xmlns:a16="http://schemas.microsoft.com/office/drawing/2014/main" id="{5B358F6B-D084-498B-ACB2-87F96E3327C9}"/>
              </a:ext>
            </a:extLst>
          </p:cNvPr>
          <p:cNvSpPr txBox="1"/>
          <p:nvPr/>
        </p:nvSpPr>
        <p:spPr>
          <a:xfrm>
            <a:off x="61189632"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59" name="Rectangle: Rounded Corners 158">
            <a:extLst>
              <a:ext uri="{FF2B5EF4-FFF2-40B4-BE49-F238E27FC236}">
                <a16:creationId xmlns:a16="http://schemas.microsoft.com/office/drawing/2014/main" id="{11C54009-7D17-44AA-B43B-53C6CBE5D5BA}"/>
              </a:ext>
            </a:extLst>
          </p:cNvPr>
          <p:cNvSpPr/>
          <p:nvPr/>
        </p:nvSpPr>
        <p:spPr>
          <a:xfrm>
            <a:off x="61249359"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0" name="Group 159">
            <a:extLst>
              <a:ext uri="{FF2B5EF4-FFF2-40B4-BE49-F238E27FC236}">
                <a16:creationId xmlns:a16="http://schemas.microsoft.com/office/drawing/2014/main" id="{579C8D75-FE60-4147-87C8-17AC2E4D14DA}"/>
              </a:ext>
            </a:extLst>
          </p:cNvPr>
          <p:cNvGrpSpPr/>
          <p:nvPr/>
        </p:nvGrpSpPr>
        <p:grpSpPr>
          <a:xfrm>
            <a:off x="61702571" y="2048400"/>
            <a:ext cx="3627782" cy="4343390"/>
            <a:chOff x="1868557" y="1679714"/>
            <a:chExt cx="3627782" cy="4343390"/>
          </a:xfrm>
        </p:grpSpPr>
        <p:sp>
          <p:nvSpPr>
            <p:cNvPr id="163" name="Rectangle: Rounded Corners 162">
              <a:extLst>
                <a:ext uri="{FF2B5EF4-FFF2-40B4-BE49-F238E27FC236}">
                  <a16:creationId xmlns:a16="http://schemas.microsoft.com/office/drawing/2014/main" id="{392161B3-345C-4499-B7BB-D8053CA6121B}"/>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Freeform: Shape 163">
              <a:extLst>
                <a:ext uri="{FF2B5EF4-FFF2-40B4-BE49-F238E27FC236}">
                  <a16:creationId xmlns:a16="http://schemas.microsoft.com/office/drawing/2014/main" id="{385AD204-3B91-4831-97C8-270D00C33583}"/>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5" name="Rectangle: Rounded Corners 164">
              <a:extLst>
                <a:ext uri="{FF2B5EF4-FFF2-40B4-BE49-F238E27FC236}">
                  <a16:creationId xmlns:a16="http://schemas.microsoft.com/office/drawing/2014/main" id="{13031A2E-5F29-4179-BFBA-6321807C98C4}"/>
                </a:ext>
              </a:extLst>
            </p:cNvPr>
            <p:cNvSpPr/>
            <p:nvPr/>
          </p:nvSpPr>
          <p:spPr>
            <a:xfrm>
              <a:off x="1950555" y="1747896"/>
              <a:ext cx="3463786" cy="1689643"/>
            </a:xfrm>
            <a:prstGeom prst="roundRect">
              <a:avLst>
                <a:gd name="adj" fmla="val 18368"/>
              </a:avLst>
            </a:prstGeom>
            <a:blipFill dpi="0" rotWithShape="1">
              <a:blip r:embed="rId18" cstate="screen">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7BCB9260-4770-4BC5-A8DB-F0752FB2E803}"/>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67" name="Rectangle: Rounded Corners 166">
              <a:extLst>
                <a:ext uri="{FF2B5EF4-FFF2-40B4-BE49-F238E27FC236}">
                  <a16:creationId xmlns:a16="http://schemas.microsoft.com/office/drawing/2014/main" id="{A7C40EC3-761D-4EC0-98E4-06C55D483B39}"/>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68" name="TextBox 167">
              <a:extLst>
                <a:ext uri="{FF2B5EF4-FFF2-40B4-BE49-F238E27FC236}">
                  <a16:creationId xmlns:a16="http://schemas.microsoft.com/office/drawing/2014/main" id="{5E90C3FC-BDC4-4D48-89E1-C0B61CCA4102}"/>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ROI</a:t>
              </a:r>
            </a:p>
          </p:txBody>
        </p:sp>
        <p:sp>
          <p:nvSpPr>
            <p:cNvPr id="169" name="TextBox 168">
              <a:extLst>
                <a:ext uri="{FF2B5EF4-FFF2-40B4-BE49-F238E27FC236}">
                  <a16:creationId xmlns:a16="http://schemas.microsoft.com/office/drawing/2014/main" id="{CFBCFA05-9411-4CA2-9AFF-44FDBDBC75C3}"/>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70" name="Rectangle: Rounded Corners 169">
              <a:extLst>
                <a:ext uri="{FF2B5EF4-FFF2-40B4-BE49-F238E27FC236}">
                  <a16:creationId xmlns:a16="http://schemas.microsoft.com/office/drawing/2014/main" id="{5CB01395-1ED9-40A9-AB62-172E79C06E1F}"/>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61" name="TextBox 160">
            <a:extLst>
              <a:ext uri="{FF2B5EF4-FFF2-40B4-BE49-F238E27FC236}">
                <a16:creationId xmlns:a16="http://schemas.microsoft.com/office/drawing/2014/main" id="{85F296AC-DD16-4D85-8DC2-7874A9AE332A}"/>
              </a:ext>
            </a:extLst>
          </p:cNvPr>
          <p:cNvSpPr txBox="1"/>
          <p:nvPr/>
        </p:nvSpPr>
        <p:spPr>
          <a:xfrm>
            <a:off x="61296880"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ROI</a:t>
            </a:r>
          </a:p>
        </p:txBody>
      </p:sp>
      <p:sp>
        <p:nvSpPr>
          <p:cNvPr id="162" name="TextBox 161">
            <a:extLst>
              <a:ext uri="{FF2B5EF4-FFF2-40B4-BE49-F238E27FC236}">
                <a16:creationId xmlns:a16="http://schemas.microsoft.com/office/drawing/2014/main" id="{BB892E9E-4727-4641-B2D8-C77B6C6FCCD1}"/>
              </a:ext>
            </a:extLst>
          </p:cNvPr>
          <p:cNvSpPr txBox="1"/>
          <p:nvPr/>
        </p:nvSpPr>
        <p:spPr>
          <a:xfrm>
            <a:off x="59382494" y="2860379"/>
            <a:ext cx="1272263" cy="1015663"/>
          </a:xfrm>
          <a:prstGeom prst="rect">
            <a:avLst/>
          </a:prstGeom>
          <a:noFill/>
        </p:spPr>
        <p:txBody>
          <a:bodyPr wrap="square" rtlCol="0" anchor="ctr">
            <a:spAutoFit/>
          </a:bodyPr>
          <a:lstStyle/>
          <a:p>
            <a:r>
              <a:rPr lang="en-IN" sz="6000" dirty="0">
                <a:latin typeface="Raleway" panose="020B0503030101060003" pitchFamily="34" charset="0"/>
              </a:rPr>
              <a:t>10</a:t>
            </a:r>
            <a:endParaRPr lang="en-IN" sz="4800" dirty="0">
              <a:latin typeface="Raleway" panose="020B0503030101060003" pitchFamily="34" charset="0"/>
            </a:endParaRPr>
          </a:p>
        </p:txBody>
      </p:sp>
    </p:spTree>
    <p:extLst>
      <p:ext uri="{BB962C8B-B14F-4D97-AF65-F5344CB8AC3E}">
        <p14:creationId xmlns:p14="http://schemas.microsoft.com/office/powerpoint/2010/main" val="32199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4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8BAC89-2C22-4831-97D6-D459F45DD424}"/>
              </a:ext>
            </a:extLst>
          </p:cNvPr>
          <p:cNvSpPr/>
          <p:nvPr/>
        </p:nvSpPr>
        <p:spPr>
          <a:xfrm>
            <a:off x="0" y="2482116"/>
            <a:ext cx="12192000" cy="3878927"/>
          </a:xfrm>
          <a:prstGeom prst="rect">
            <a:avLst/>
          </a:prstGeom>
          <a:solidFill>
            <a:srgbClr val="E0E0E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525C205-D05F-4B8B-9284-EA608F6F6E4E}"/>
              </a:ext>
            </a:extLst>
          </p:cNvPr>
          <p:cNvSpPr txBox="1"/>
          <p:nvPr/>
        </p:nvSpPr>
        <p:spPr>
          <a:xfrm>
            <a:off x="506895" y="406232"/>
            <a:ext cx="3886200" cy="400110"/>
          </a:xfrm>
          <a:prstGeom prst="rect">
            <a:avLst/>
          </a:prstGeom>
          <a:noFill/>
        </p:spPr>
        <p:txBody>
          <a:bodyPr wrap="square" rtlCol="0">
            <a:spAutoFit/>
          </a:bodyPr>
          <a:lstStyle/>
          <a:p>
            <a:r>
              <a:rPr lang="en-US" sz="2000" dirty="0">
                <a:solidFill>
                  <a:schemeClr val="tx1">
                    <a:lumMod val="65000"/>
                    <a:lumOff val="35000"/>
                  </a:schemeClr>
                </a:solidFill>
                <a:latin typeface="Raleway Medium" panose="020B0603030101060003" pitchFamily="34" charset="0"/>
              </a:rPr>
              <a:t>S</a:t>
            </a:r>
            <a:r>
              <a:rPr lang="en-IN" sz="2000" dirty="0">
                <a:solidFill>
                  <a:schemeClr val="tx1">
                    <a:lumMod val="65000"/>
                    <a:lumOff val="35000"/>
                  </a:schemeClr>
                </a:solidFill>
                <a:latin typeface="Raleway Medium" panose="020B0603030101060003" pitchFamily="34" charset="0"/>
              </a:rPr>
              <a:t>PRAY CHANNELS</a:t>
            </a:r>
          </a:p>
        </p:txBody>
      </p:sp>
      <p:cxnSp>
        <p:nvCxnSpPr>
          <p:cNvPr id="6" name="Straight Connector 5">
            <a:extLst>
              <a:ext uri="{FF2B5EF4-FFF2-40B4-BE49-F238E27FC236}">
                <a16:creationId xmlns:a16="http://schemas.microsoft.com/office/drawing/2014/main" id="{87CD03A2-C866-44AB-BF32-8FCB6122165A}"/>
              </a:ext>
            </a:extLst>
          </p:cNvPr>
          <p:cNvCxnSpPr/>
          <p:nvPr/>
        </p:nvCxnSpPr>
        <p:spPr>
          <a:xfrm>
            <a:off x="2733261" y="705678"/>
            <a:ext cx="88557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24426D-F529-4966-A1E9-D99CBDEF6FC1}"/>
              </a:ext>
            </a:extLst>
          </p:cNvPr>
          <p:cNvSpPr txBox="1"/>
          <p:nvPr/>
        </p:nvSpPr>
        <p:spPr>
          <a:xfrm>
            <a:off x="-11510362"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26" name="Rectangle: Rounded Corners 25">
            <a:extLst>
              <a:ext uri="{FF2B5EF4-FFF2-40B4-BE49-F238E27FC236}">
                <a16:creationId xmlns:a16="http://schemas.microsoft.com/office/drawing/2014/main" id="{5E74962A-89C1-4926-B1B1-7E48D3EAB3F7}"/>
              </a:ext>
            </a:extLst>
          </p:cNvPr>
          <p:cNvSpPr/>
          <p:nvPr/>
        </p:nvSpPr>
        <p:spPr>
          <a:xfrm>
            <a:off x="-1145063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37C45945-781A-4B49-A8C2-6CE01CF00760}"/>
              </a:ext>
            </a:extLst>
          </p:cNvPr>
          <p:cNvGrpSpPr/>
          <p:nvPr/>
        </p:nvGrpSpPr>
        <p:grpSpPr>
          <a:xfrm>
            <a:off x="-10997423" y="2048400"/>
            <a:ext cx="3627782" cy="4343390"/>
            <a:chOff x="1868557" y="1679714"/>
            <a:chExt cx="3627782" cy="4343390"/>
          </a:xfrm>
        </p:grpSpPr>
        <p:sp>
          <p:nvSpPr>
            <p:cNvPr id="8" name="Rectangle: Rounded Corners 7">
              <a:extLst>
                <a:ext uri="{FF2B5EF4-FFF2-40B4-BE49-F238E27FC236}">
                  <a16:creationId xmlns:a16="http://schemas.microsoft.com/office/drawing/2014/main" id="{9137FE8B-D8BC-489A-9548-935E7663F9AC}"/>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a:extLst>
                <a:ext uri="{FF2B5EF4-FFF2-40B4-BE49-F238E27FC236}">
                  <a16:creationId xmlns:a16="http://schemas.microsoft.com/office/drawing/2014/main" id="{44BF32B9-B744-4BCD-AD38-86B16FE48602}"/>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Rectangle: Rounded Corners 8">
              <a:extLst>
                <a:ext uri="{FF2B5EF4-FFF2-40B4-BE49-F238E27FC236}">
                  <a16:creationId xmlns:a16="http://schemas.microsoft.com/office/drawing/2014/main" id="{686CE555-021B-4940-832F-A02FEAE9646B}"/>
                </a:ext>
              </a:extLst>
            </p:cNvPr>
            <p:cNvSpPr/>
            <p:nvPr/>
          </p:nvSpPr>
          <p:spPr>
            <a:xfrm>
              <a:off x="1950555" y="1747896"/>
              <a:ext cx="3463786" cy="1689643"/>
            </a:xfrm>
            <a:prstGeom prst="roundRect">
              <a:avLst>
                <a:gd name="adj" fmla="val 18368"/>
              </a:avLst>
            </a:prstGeom>
            <a:blipFill>
              <a:blip r:embed="rId3" cstate="screen">
                <a:grayscl/>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751B70EF-97D5-4547-9C28-E71E9E8334C2}"/>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1" name="Rectangle: Rounded Corners 10">
              <a:extLst>
                <a:ext uri="{FF2B5EF4-FFF2-40B4-BE49-F238E27FC236}">
                  <a16:creationId xmlns:a16="http://schemas.microsoft.com/office/drawing/2014/main" id="{DB87270C-FD20-42AE-8754-F7D3572D2875}"/>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2" name="TextBox 11">
              <a:extLst>
                <a:ext uri="{FF2B5EF4-FFF2-40B4-BE49-F238E27FC236}">
                  <a16:creationId xmlns:a16="http://schemas.microsoft.com/office/drawing/2014/main" id="{1DF8F970-D9BB-421D-A844-B9A5DA6FF97D}"/>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3" name="TextBox 12">
              <a:extLst>
                <a:ext uri="{FF2B5EF4-FFF2-40B4-BE49-F238E27FC236}">
                  <a16:creationId xmlns:a16="http://schemas.microsoft.com/office/drawing/2014/main" id="{BEAA008A-A6A0-4950-B504-722ED0D7D229}"/>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4" name="Rectangle: Rounded Corners 13">
              <a:extLst>
                <a:ext uri="{FF2B5EF4-FFF2-40B4-BE49-F238E27FC236}">
                  <a16:creationId xmlns:a16="http://schemas.microsoft.com/office/drawing/2014/main" id="{AE2D8F81-5A05-4147-8E7C-7EEA9BC10ECF}"/>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27" name="TextBox 26">
            <a:extLst>
              <a:ext uri="{FF2B5EF4-FFF2-40B4-BE49-F238E27FC236}">
                <a16:creationId xmlns:a16="http://schemas.microsoft.com/office/drawing/2014/main" id="{91DE25A8-E420-4040-BEE8-B945358F7AE4}"/>
              </a:ext>
            </a:extLst>
          </p:cNvPr>
          <p:cNvSpPr txBox="1"/>
          <p:nvPr/>
        </p:nvSpPr>
        <p:spPr>
          <a:xfrm>
            <a:off x="-11403114"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CORPORATE</a:t>
            </a:r>
          </a:p>
        </p:txBody>
      </p:sp>
      <p:sp>
        <p:nvSpPr>
          <p:cNvPr id="28" name="TextBox 27">
            <a:extLst>
              <a:ext uri="{FF2B5EF4-FFF2-40B4-BE49-F238E27FC236}">
                <a16:creationId xmlns:a16="http://schemas.microsoft.com/office/drawing/2014/main" id="{72961C83-65E2-4653-9921-F8DB396416D3}"/>
              </a:ext>
            </a:extLst>
          </p:cNvPr>
          <p:cNvSpPr txBox="1"/>
          <p:nvPr/>
        </p:nvSpPr>
        <p:spPr>
          <a:xfrm>
            <a:off x="-13317500" y="2644936"/>
            <a:ext cx="1509261" cy="1446550"/>
          </a:xfrm>
          <a:prstGeom prst="rect">
            <a:avLst/>
          </a:prstGeom>
          <a:noFill/>
        </p:spPr>
        <p:txBody>
          <a:bodyPr wrap="square" rtlCol="0" anchor="ctr">
            <a:spAutoFit/>
          </a:bodyPr>
          <a:lstStyle/>
          <a:p>
            <a:r>
              <a:rPr lang="en-IN" sz="8800" dirty="0">
                <a:latin typeface="Raleway" panose="020B0503030101060003" pitchFamily="34" charset="0"/>
              </a:rPr>
              <a:t>01</a:t>
            </a:r>
            <a:endParaRPr lang="en-IN" sz="7200" dirty="0">
              <a:latin typeface="Raleway" panose="020B0503030101060003" pitchFamily="34" charset="0"/>
            </a:endParaRPr>
          </a:p>
        </p:txBody>
      </p:sp>
      <p:sp>
        <p:nvSpPr>
          <p:cNvPr id="46" name="TextBox 45">
            <a:extLst>
              <a:ext uri="{FF2B5EF4-FFF2-40B4-BE49-F238E27FC236}">
                <a16:creationId xmlns:a16="http://schemas.microsoft.com/office/drawing/2014/main" id="{B231A2E5-1539-4E55-BE9A-C7E34B1BC6BB}"/>
              </a:ext>
            </a:extLst>
          </p:cNvPr>
          <p:cNvSpPr txBox="1"/>
          <p:nvPr/>
        </p:nvSpPr>
        <p:spPr>
          <a:xfrm>
            <a:off x="-4241152"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47" name="Rectangle: Rounded Corners 46">
            <a:extLst>
              <a:ext uri="{FF2B5EF4-FFF2-40B4-BE49-F238E27FC236}">
                <a16:creationId xmlns:a16="http://schemas.microsoft.com/office/drawing/2014/main" id="{C7CB4CAD-E9FC-4FF4-BC66-7F84A1632817}"/>
              </a:ext>
            </a:extLst>
          </p:cNvPr>
          <p:cNvSpPr/>
          <p:nvPr/>
        </p:nvSpPr>
        <p:spPr>
          <a:xfrm>
            <a:off x="-418142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9E938E7C-84AB-45A6-B161-0AA425D8021C}"/>
              </a:ext>
            </a:extLst>
          </p:cNvPr>
          <p:cNvGrpSpPr/>
          <p:nvPr/>
        </p:nvGrpSpPr>
        <p:grpSpPr>
          <a:xfrm>
            <a:off x="-3728213" y="2048400"/>
            <a:ext cx="3627782" cy="4343390"/>
            <a:chOff x="1868557" y="1679714"/>
            <a:chExt cx="3627782" cy="4343390"/>
          </a:xfrm>
        </p:grpSpPr>
        <p:sp>
          <p:nvSpPr>
            <p:cNvPr id="51" name="Rectangle: Rounded Corners 50">
              <a:extLst>
                <a:ext uri="{FF2B5EF4-FFF2-40B4-BE49-F238E27FC236}">
                  <a16:creationId xmlns:a16="http://schemas.microsoft.com/office/drawing/2014/main" id="{C2B4A357-FE14-4D1F-A1CB-35C684E9D9C4}"/>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Shape 51">
              <a:extLst>
                <a:ext uri="{FF2B5EF4-FFF2-40B4-BE49-F238E27FC236}">
                  <a16:creationId xmlns:a16="http://schemas.microsoft.com/office/drawing/2014/main" id="{40D088BF-7A6B-440D-96E9-9836EA7D8440}"/>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3" name="Rectangle: Rounded Corners 52">
              <a:extLst>
                <a:ext uri="{FF2B5EF4-FFF2-40B4-BE49-F238E27FC236}">
                  <a16:creationId xmlns:a16="http://schemas.microsoft.com/office/drawing/2014/main" id="{517DDBAA-8943-4434-9802-EBA69E35F134}"/>
                </a:ext>
              </a:extLst>
            </p:cNvPr>
            <p:cNvSpPr/>
            <p:nvPr/>
          </p:nvSpPr>
          <p:spPr>
            <a:xfrm>
              <a:off x="1950555" y="1747896"/>
              <a:ext cx="3463786" cy="1689643"/>
            </a:xfrm>
            <a:prstGeom prst="roundRect">
              <a:avLst>
                <a:gd name="adj" fmla="val 18368"/>
              </a:avLst>
            </a:prstGeom>
            <a:blipFill dpi="0"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0461B91C-A2A9-4E99-90E1-985C9D3D6749}"/>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55" name="Rectangle: Rounded Corners 54">
              <a:extLst>
                <a:ext uri="{FF2B5EF4-FFF2-40B4-BE49-F238E27FC236}">
                  <a16:creationId xmlns:a16="http://schemas.microsoft.com/office/drawing/2014/main" id="{1DA18931-CB4A-4657-9B8C-109B01D99A88}"/>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56" name="TextBox 55">
              <a:extLst>
                <a:ext uri="{FF2B5EF4-FFF2-40B4-BE49-F238E27FC236}">
                  <a16:creationId xmlns:a16="http://schemas.microsoft.com/office/drawing/2014/main" id="{8DB76454-CE18-42DB-B1CB-4B27EADA0427}"/>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Growth</a:t>
              </a:r>
            </a:p>
          </p:txBody>
        </p:sp>
        <p:sp>
          <p:nvSpPr>
            <p:cNvPr id="57" name="TextBox 56">
              <a:extLst>
                <a:ext uri="{FF2B5EF4-FFF2-40B4-BE49-F238E27FC236}">
                  <a16:creationId xmlns:a16="http://schemas.microsoft.com/office/drawing/2014/main" id="{A7A5AC8B-DDDA-4E78-8CD4-C25578E4FC73}"/>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58" name="Rectangle: Rounded Corners 57">
              <a:extLst>
                <a:ext uri="{FF2B5EF4-FFF2-40B4-BE49-F238E27FC236}">
                  <a16:creationId xmlns:a16="http://schemas.microsoft.com/office/drawing/2014/main" id="{3EE27FA0-AFF2-483E-BC1F-A23160580781}"/>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49" name="TextBox 48">
            <a:extLst>
              <a:ext uri="{FF2B5EF4-FFF2-40B4-BE49-F238E27FC236}">
                <a16:creationId xmlns:a16="http://schemas.microsoft.com/office/drawing/2014/main" id="{24B472F9-1DEF-407E-94BA-F787B8A5BA76}"/>
              </a:ext>
            </a:extLst>
          </p:cNvPr>
          <p:cNvSpPr txBox="1"/>
          <p:nvPr/>
        </p:nvSpPr>
        <p:spPr>
          <a:xfrm>
            <a:off x="-4133904"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GROWTH</a:t>
            </a:r>
          </a:p>
        </p:txBody>
      </p:sp>
      <p:sp>
        <p:nvSpPr>
          <p:cNvPr id="50" name="TextBox 49">
            <a:extLst>
              <a:ext uri="{FF2B5EF4-FFF2-40B4-BE49-F238E27FC236}">
                <a16:creationId xmlns:a16="http://schemas.microsoft.com/office/drawing/2014/main" id="{50D7A346-BDBE-4CAE-A77A-DB852C8D71DC}"/>
              </a:ext>
            </a:extLst>
          </p:cNvPr>
          <p:cNvSpPr txBox="1"/>
          <p:nvPr/>
        </p:nvSpPr>
        <p:spPr>
          <a:xfrm>
            <a:off x="-6048290" y="2644935"/>
            <a:ext cx="1556084" cy="1446550"/>
          </a:xfrm>
          <a:prstGeom prst="rect">
            <a:avLst/>
          </a:prstGeom>
          <a:noFill/>
        </p:spPr>
        <p:txBody>
          <a:bodyPr wrap="square" rtlCol="0" anchor="ctr">
            <a:spAutoFit/>
          </a:bodyPr>
          <a:lstStyle/>
          <a:p>
            <a:r>
              <a:rPr lang="en-IN" sz="8800" dirty="0">
                <a:latin typeface="Raleway" panose="020B0503030101060003" pitchFamily="34" charset="0"/>
              </a:rPr>
              <a:t>02</a:t>
            </a:r>
          </a:p>
        </p:txBody>
      </p:sp>
      <p:sp>
        <p:nvSpPr>
          <p:cNvPr id="60" name="TextBox 59">
            <a:extLst>
              <a:ext uri="{FF2B5EF4-FFF2-40B4-BE49-F238E27FC236}">
                <a16:creationId xmlns:a16="http://schemas.microsoft.com/office/drawing/2014/main" id="{7B0DD709-DDB3-4D63-B0AF-96A196B2AAAA}"/>
              </a:ext>
            </a:extLst>
          </p:cNvPr>
          <p:cNvSpPr txBox="1"/>
          <p:nvPr/>
        </p:nvSpPr>
        <p:spPr>
          <a:xfrm>
            <a:off x="302805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61" name="Rectangle: Rounded Corners 60">
            <a:extLst>
              <a:ext uri="{FF2B5EF4-FFF2-40B4-BE49-F238E27FC236}">
                <a16:creationId xmlns:a16="http://schemas.microsoft.com/office/drawing/2014/main" id="{AB5A0C6D-ED59-4DA1-B7FB-8503620A5E19}"/>
              </a:ext>
            </a:extLst>
          </p:cNvPr>
          <p:cNvSpPr/>
          <p:nvPr/>
        </p:nvSpPr>
        <p:spPr>
          <a:xfrm>
            <a:off x="308778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2" name="Group 61">
            <a:extLst>
              <a:ext uri="{FF2B5EF4-FFF2-40B4-BE49-F238E27FC236}">
                <a16:creationId xmlns:a16="http://schemas.microsoft.com/office/drawing/2014/main" id="{28D31366-6A9F-44F7-990B-CD854C816FB6}"/>
              </a:ext>
            </a:extLst>
          </p:cNvPr>
          <p:cNvGrpSpPr/>
          <p:nvPr/>
        </p:nvGrpSpPr>
        <p:grpSpPr>
          <a:xfrm>
            <a:off x="3540997" y="2048400"/>
            <a:ext cx="3627782" cy="4343390"/>
            <a:chOff x="1868557" y="1679714"/>
            <a:chExt cx="3627782" cy="4343390"/>
          </a:xfrm>
        </p:grpSpPr>
        <p:sp>
          <p:nvSpPr>
            <p:cNvPr id="65" name="Rectangle: Rounded Corners 64">
              <a:extLst>
                <a:ext uri="{FF2B5EF4-FFF2-40B4-BE49-F238E27FC236}">
                  <a16:creationId xmlns:a16="http://schemas.microsoft.com/office/drawing/2014/main" id="{D9F40DD1-34BA-4F3A-9FEF-2181DBF231D2}"/>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Freeform: Shape 65">
              <a:extLst>
                <a:ext uri="{FF2B5EF4-FFF2-40B4-BE49-F238E27FC236}">
                  <a16:creationId xmlns:a16="http://schemas.microsoft.com/office/drawing/2014/main" id="{8484E085-7D9E-460C-A041-2F186D5212A6}"/>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7" name="Rectangle: Rounded Corners 66">
              <a:extLst>
                <a:ext uri="{FF2B5EF4-FFF2-40B4-BE49-F238E27FC236}">
                  <a16:creationId xmlns:a16="http://schemas.microsoft.com/office/drawing/2014/main" id="{8C7B9EE4-5FF8-415F-B6CD-F26B107F3DB9}"/>
                </a:ext>
              </a:extLst>
            </p:cNvPr>
            <p:cNvSpPr/>
            <p:nvPr/>
          </p:nvSpPr>
          <p:spPr>
            <a:xfrm>
              <a:off x="1950555" y="1747896"/>
              <a:ext cx="3463786" cy="1689643"/>
            </a:xfrm>
            <a:prstGeom prst="roundRect">
              <a:avLst>
                <a:gd name="adj" fmla="val 18368"/>
              </a:avLst>
            </a:prstGeom>
            <a:blipFill dpi="0" rotWithShape="1">
              <a:blip r:embed="rId6"/>
              <a:srcRect/>
              <a:stretch>
                <a:fillRect l="-17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TextBox 69">
              <a:extLst>
                <a:ext uri="{FF2B5EF4-FFF2-40B4-BE49-F238E27FC236}">
                  <a16:creationId xmlns:a16="http://schemas.microsoft.com/office/drawing/2014/main" id="{7BE190E0-A29B-4752-88E4-739B62AE3329}"/>
                </a:ext>
              </a:extLst>
            </p:cNvPr>
            <p:cNvSpPr txBox="1"/>
            <p:nvPr/>
          </p:nvSpPr>
          <p:spPr>
            <a:xfrm>
              <a:off x="2017414" y="3473499"/>
              <a:ext cx="3073229" cy="369332"/>
            </a:xfrm>
            <a:prstGeom prst="rect">
              <a:avLst/>
            </a:prstGeom>
            <a:noFill/>
          </p:spPr>
          <p:txBody>
            <a:bodyPr wrap="square" rtlCol="0">
              <a:spAutoFit/>
            </a:bodyPr>
            <a:lstStyle/>
            <a:p>
              <a:r>
                <a:rPr lang="en-US" dirty="0">
                  <a:solidFill>
                    <a:schemeClr val="tx1">
                      <a:lumMod val="65000"/>
                      <a:lumOff val="35000"/>
                    </a:schemeClr>
                  </a:solidFill>
                  <a:latin typeface="Raleway Medium" panose="020B0603030101060003" pitchFamily="34" charset="0"/>
                </a:rPr>
                <a:t>D</a:t>
              </a:r>
              <a:r>
                <a:rPr lang="en-IN" dirty="0" err="1">
                  <a:solidFill>
                    <a:schemeClr val="tx1">
                      <a:lumMod val="65000"/>
                      <a:lumOff val="35000"/>
                    </a:schemeClr>
                  </a:solidFill>
                  <a:latin typeface="Raleway Medium" panose="020B0603030101060003" pitchFamily="34" charset="0"/>
                </a:rPr>
                <a:t>isinfecting</a:t>
              </a:r>
              <a:r>
                <a:rPr lang="en-IN" dirty="0">
                  <a:solidFill>
                    <a:schemeClr val="tx1">
                      <a:lumMod val="65000"/>
                      <a:lumOff val="35000"/>
                    </a:schemeClr>
                  </a:solidFill>
                  <a:latin typeface="Raleway Medium" panose="020B0603030101060003" pitchFamily="34" charset="0"/>
                </a:rPr>
                <a:t> spray channels</a:t>
              </a:r>
            </a:p>
          </p:txBody>
        </p:sp>
        <p:sp>
          <p:nvSpPr>
            <p:cNvPr id="71" name="TextBox 70">
              <a:extLst>
                <a:ext uri="{FF2B5EF4-FFF2-40B4-BE49-F238E27FC236}">
                  <a16:creationId xmlns:a16="http://schemas.microsoft.com/office/drawing/2014/main" id="{28F5BF55-1BA5-4AC0-9844-0E3CD2D3B961}"/>
                </a:ext>
              </a:extLst>
            </p:cNvPr>
            <p:cNvSpPr txBox="1"/>
            <p:nvPr/>
          </p:nvSpPr>
          <p:spPr>
            <a:xfrm>
              <a:off x="1977441" y="3884832"/>
              <a:ext cx="2750654" cy="1815882"/>
            </a:xfrm>
            <a:prstGeom prst="rect">
              <a:avLst/>
            </a:prstGeom>
            <a:noFill/>
          </p:spPr>
          <p:txBody>
            <a:bodyPr wrap="square" rtlCol="0">
              <a:spAutoFit/>
            </a:bodyPr>
            <a:lstStyle/>
            <a:p>
              <a:pPr algn="just"/>
              <a:r>
                <a:rPr lang="en-US" sz="1600" dirty="0">
                  <a:solidFill>
                    <a:schemeClr val="tx1">
                      <a:lumMod val="65000"/>
                      <a:lumOff val="35000"/>
                    </a:schemeClr>
                  </a:solidFill>
                  <a:latin typeface="Raleway" panose="020B0503030101060003" pitchFamily="34" charset="0"/>
                </a:rPr>
                <a:t>This robot holds organic disinfecting spray channels on both the sides to disinfect the </a:t>
              </a:r>
              <a:r>
                <a:rPr lang="en-US" sz="1600" dirty="0" err="1">
                  <a:solidFill>
                    <a:schemeClr val="tx1">
                      <a:lumMod val="65000"/>
                      <a:lumOff val="35000"/>
                    </a:schemeClr>
                  </a:solidFill>
                  <a:latin typeface="Raleway" panose="020B0503030101060003" pitchFamily="34" charset="0"/>
                </a:rPr>
                <a:t>covid</a:t>
              </a:r>
              <a:r>
                <a:rPr lang="en-US" sz="1600" dirty="0">
                  <a:solidFill>
                    <a:schemeClr val="tx1">
                      <a:lumMod val="65000"/>
                      <a:lumOff val="35000"/>
                    </a:schemeClr>
                  </a:solidFill>
                  <a:latin typeface="Raleway" panose="020B0503030101060003" pitchFamily="34" charset="0"/>
                </a:rPr>
                <a:t> wards completely ,harmlessly and automatically  in period times. </a:t>
              </a:r>
              <a:endParaRPr lang="en-IN" sz="1600" dirty="0">
                <a:solidFill>
                  <a:schemeClr val="tx1">
                    <a:lumMod val="65000"/>
                    <a:lumOff val="35000"/>
                  </a:schemeClr>
                </a:solidFill>
                <a:latin typeface="Raleway" panose="020B0503030101060003" pitchFamily="34" charset="0"/>
              </a:endParaRPr>
            </a:p>
          </p:txBody>
        </p:sp>
        <p:sp>
          <p:nvSpPr>
            <p:cNvPr id="72" name="Rectangle: Rounded Corners 71">
              <a:extLst>
                <a:ext uri="{FF2B5EF4-FFF2-40B4-BE49-F238E27FC236}">
                  <a16:creationId xmlns:a16="http://schemas.microsoft.com/office/drawing/2014/main" id="{ED7D6F29-4871-489D-9681-75933921A1FD}"/>
                </a:ext>
              </a:extLst>
            </p:cNvPr>
            <p:cNvSpPr/>
            <p:nvPr/>
          </p:nvSpPr>
          <p:spPr>
            <a:xfrm>
              <a:off x="2103572" y="5659348"/>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pc="300" dirty="0">
                  <a:solidFill>
                    <a:schemeClr val="bg1"/>
                  </a:solidFill>
                  <a:latin typeface="Raleway" panose="020B0503030101060003" pitchFamily="34" charset="0"/>
                </a:rPr>
                <a:t>A</a:t>
              </a:r>
              <a:r>
                <a:rPr lang="en-IN" sz="900" spc="300" dirty="0">
                  <a:solidFill>
                    <a:schemeClr val="bg1"/>
                  </a:solidFill>
                  <a:latin typeface="Raleway" panose="020B0503030101060003" pitchFamily="34" charset="0"/>
                </a:rPr>
                <a:t>DTB</a:t>
              </a:r>
            </a:p>
          </p:txBody>
        </p:sp>
      </p:grpSp>
      <p:sp>
        <p:nvSpPr>
          <p:cNvPr id="63" name="TextBox 62">
            <a:extLst>
              <a:ext uri="{FF2B5EF4-FFF2-40B4-BE49-F238E27FC236}">
                <a16:creationId xmlns:a16="http://schemas.microsoft.com/office/drawing/2014/main" id="{8CD64B24-17A3-4FE6-ACCD-EC1E808D426A}"/>
              </a:ext>
            </a:extLst>
          </p:cNvPr>
          <p:cNvSpPr txBox="1"/>
          <p:nvPr/>
        </p:nvSpPr>
        <p:spPr>
          <a:xfrm>
            <a:off x="3135306" y="4211517"/>
            <a:ext cx="400110" cy="1668239"/>
          </a:xfrm>
          <a:prstGeom prst="rect">
            <a:avLst/>
          </a:prstGeom>
          <a:noFill/>
        </p:spPr>
        <p:txBody>
          <a:bodyPr vert="vert270" wrap="square" rtlCol="0">
            <a:spAutoFit/>
          </a:bodyPr>
          <a:lstStyle/>
          <a:p>
            <a:r>
              <a:rPr lang="en-US" sz="1400" spc="300" dirty="0">
                <a:solidFill>
                  <a:schemeClr val="bg1"/>
                </a:solidFill>
                <a:latin typeface="Raleway Medium" panose="020B0603030101060003" pitchFamily="34" charset="0"/>
              </a:rPr>
              <a:t>D</a:t>
            </a:r>
            <a:r>
              <a:rPr lang="en-IN" sz="1400" spc="300" dirty="0" err="1">
                <a:solidFill>
                  <a:schemeClr val="bg1"/>
                </a:solidFill>
                <a:latin typeface="Raleway Medium" panose="020B0603030101060003" pitchFamily="34" charset="0"/>
              </a:rPr>
              <a:t>isinfector</a:t>
            </a:r>
            <a:endParaRPr lang="en-IN" sz="1400" spc="300" dirty="0">
              <a:solidFill>
                <a:schemeClr val="bg1"/>
              </a:solidFill>
              <a:latin typeface="Raleway Medium" panose="020B0603030101060003" pitchFamily="34" charset="0"/>
            </a:endParaRPr>
          </a:p>
        </p:txBody>
      </p:sp>
      <p:sp>
        <p:nvSpPr>
          <p:cNvPr id="64" name="TextBox 63">
            <a:extLst>
              <a:ext uri="{FF2B5EF4-FFF2-40B4-BE49-F238E27FC236}">
                <a16:creationId xmlns:a16="http://schemas.microsoft.com/office/drawing/2014/main" id="{915E2385-917F-4E85-8B58-9BEE3E42F27D}"/>
              </a:ext>
            </a:extLst>
          </p:cNvPr>
          <p:cNvSpPr txBox="1"/>
          <p:nvPr/>
        </p:nvSpPr>
        <p:spPr>
          <a:xfrm>
            <a:off x="1220920" y="2644935"/>
            <a:ext cx="1706707" cy="1446550"/>
          </a:xfrm>
          <a:prstGeom prst="rect">
            <a:avLst/>
          </a:prstGeom>
          <a:noFill/>
        </p:spPr>
        <p:txBody>
          <a:bodyPr wrap="square" rtlCol="0" anchor="ctr">
            <a:spAutoFit/>
          </a:bodyPr>
          <a:lstStyle/>
          <a:p>
            <a:r>
              <a:rPr lang="en-IN" sz="8800" dirty="0">
                <a:latin typeface="Raleway" panose="020B0503030101060003" pitchFamily="34" charset="0"/>
              </a:rPr>
              <a:t>03</a:t>
            </a:r>
          </a:p>
        </p:txBody>
      </p:sp>
      <p:sp>
        <p:nvSpPr>
          <p:cNvPr id="88" name="TextBox 87">
            <a:extLst>
              <a:ext uri="{FF2B5EF4-FFF2-40B4-BE49-F238E27FC236}">
                <a16:creationId xmlns:a16="http://schemas.microsoft.com/office/drawing/2014/main" id="{82F3A0D5-BA89-4EAA-B88E-B1E637190D9B}"/>
              </a:ext>
            </a:extLst>
          </p:cNvPr>
          <p:cNvSpPr txBox="1"/>
          <p:nvPr/>
        </p:nvSpPr>
        <p:spPr>
          <a:xfrm>
            <a:off x="1756647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89" name="Rectangle: Rounded Corners 88">
            <a:extLst>
              <a:ext uri="{FF2B5EF4-FFF2-40B4-BE49-F238E27FC236}">
                <a16:creationId xmlns:a16="http://schemas.microsoft.com/office/drawing/2014/main" id="{814AF46E-8743-46DF-86FB-D302AE261143}"/>
              </a:ext>
            </a:extLst>
          </p:cNvPr>
          <p:cNvSpPr/>
          <p:nvPr/>
        </p:nvSpPr>
        <p:spPr>
          <a:xfrm>
            <a:off x="1762620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0" name="Group 89">
            <a:extLst>
              <a:ext uri="{FF2B5EF4-FFF2-40B4-BE49-F238E27FC236}">
                <a16:creationId xmlns:a16="http://schemas.microsoft.com/office/drawing/2014/main" id="{9B2AD722-875E-440F-B37B-2D003D1A5602}"/>
              </a:ext>
            </a:extLst>
          </p:cNvPr>
          <p:cNvGrpSpPr/>
          <p:nvPr/>
        </p:nvGrpSpPr>
        <p:grpSpPr>
          <a:xfrm>
            <a:off x="18079417" y="2048400"/>
            <a:ext cx="3627782" cy="4343390"/>
            <a:chOff x="1868557" y="1679714"/>
            <a:chExt cx="3627782" cy="4343390"/>
          </a:xfrm>
        </p:grpSpPr>
        <p:sp>
          <p:nvSpPr>
            <p:cNvPr id="93" name="Rectangle: Rounded Corners 92">
              <a:extLst>
                <a:ext uri="{FF2B5EF4-FFF2-40B4-BE49-F238E27FC236}">
                  <a16:creationId xmlns:a16="http://schemas.microsoft.com/office/drawing/2014/main" id="{AEF4CDF3-57AF-4EA6-8CC8-C0E096F61480}"/>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Freeform: Shape 93">
              <a:extLst>
                <a:ext uri="{FF2B5EF4-FFF2-40B4-BE49-F238E27FC236}">
                  <a16:creationId xmlns:a16="http://schemas.microsoft.com/office/drawing/2014/main" id="{8161FBF5-67D7-4050-9E1B-B16DA2D39B3B}"/>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5" name="Rectangle: Rounded Corners 94">
              <a:extLst>
                <a:ext uri="{FF2B5EF4-FFF2-40B4-BE49-F238E27FC236}">
                  <a16:creationId xmlns:a16="http://schemas.microsoft.com/office/drawing/2014/main" id="{1AC6F88A-3977-448A-B674-2F23A4BE7FBA}"/>
                </a:ext>
              </a:extLst>
            </p:cNvPr>
            <p:cNvSpPr/>
            <p:nvPr/>
          </p:nvSpPr>
          <p:spPr>
            <a:xfrm>
              <a:off x="1950555" y="1747896"/>
              <a:ext cx="3463786" cy="1689643"/>
            </a:xfrm>
            <a:prstGeom prst="roundRect">
              <a:avLst>
                <a:gd name="adj" fmla="val 18368"/>
              </a:avLst>
            </a:prstGeom>
            <a: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6" name="Rectangle: Rounded Corners 95">
              <a:extLst>
                <a:ext uri="{FF2B5EF4-FFF2-40B4-BE49-F238E27FC236}">
                  <a16:creationId xmlns:a16="http://schemas.microsoft.com/office/drawing/2014/main" id="{869EDA32-727F-4CAA-B44E-BE8AE1D29D77}"/>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97" name="Rectangle: Rounded Corners 96">
              <a:extLst>
                <a:ext uri="{FF2B5EF4-FFF2-40B4-BE49-F238E27FC236}">
                  <a16:creationId xmlns:a16="http://schemas.microsoft.com/office/drawing/2014/main" id="{DB3432B2-54CE-4396-BAE7-412914DDBD7B}"/>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98" name="TextBox 97">
              <a:extLst>
                <a:ext uri="{FF2B5EF4-FFF2-40B4-BE49-F238E27FC236}">
                  <a16:creationId xmlns:a16="http://schemas.microsoft.com/office/drawing/2014/main" id="{3221D608-77AB-457B-8FCD-B42C65032EEF}"/>
                </a:ext>
              </a:extLst>
            </p:cNvPr>
            <p:cNvSpPr txBox="1"/>
            <p:nvPr/>
          </p:nvSpPr>
          <p:spPr>
            <a:xfrm>
              <a:off x="2069824" y="4036095"/>
              <a:ext cx="2107896"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Communication</a:t>
              </a:r>
            </a:p>
          </p:txBody>
        </p:sp>
        <p:sp>
          <p:nvSpPr>
            <p:cNvPr id="99" name="TextBox 98">
              <a:extLst>
                <a:ext uri="{FF2B5EF4-FFF2-40B4-BE49-F238E27FC236}">
                  <a16:creationId xmlns:a16="http://schemas.microsoft.com/office/drawing/2014/main" id="{A0C2D871-6485-48B8-B8E9-41807BD0A15A}"/>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00" name="Rectangle: Rounded Corners 99">
              <a:extLst>
                <a:ext uri="{FF2B5EF4-FFF2-40B4-BE49-F238E27FC236}">
                  <a16:creationId xmlns:a16="http://schemas.microsoft.com/office/drawing/2014/main" id="{13926C1D-8DA2-474E-B292-81B8B81C2664}"/>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91" name="TextBox 90">
            <a:extLst>
              <a:ext uri="{FF2B5EF4-FFF2-40B4-BE49-F238E27FC236}">
                <a16:creationId xmlns:a16="http://schemas.microsoft.com/office/drawing/2014/main" id="{422A8654-7DFB-4AF3-AF57-4464928E9C7F}"/>
              </a:ext>
            </a:extLst>
          </p:cNvPr>
          <p:cNvSpPr txBox="1"/>
          <p:nvPr/>
        </p:nvSpPr>
        <p:spPr>
          <a:xfrm>
            <a:off x="17673726" y="3566379"/>
            <a:ext cx="400110" cy="2313378"/>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COMMUNICATION</a:t>
            </a:r>
          </a:p>
        </p:txBody>
      </p:sp>
      <p:sp>
        <p:nvSpPr>
          <p:cNvPr id="92" name="TextBox 91">
            <a:extLst>
              <a:ext uri="{FF2B5EF4-FFF2-40B4-BE49-F238E27FC236}">
                <a16:creationId xmlns:a16="http://schemas.microsoft.com/office/drawing/2014/main" id="{CC675E55-EF8D-4620-AF76-5BE5F51083F8}"/>
              </a:ext>
            </a:extLst>
          </p:cNvPr>
          <p:cNvSpPr txBox="1"/>
          <p:nvPr/>
        </p:nvSpPr>
        <p:spPr>
          <a:xfrm>
            <a:off x="1575934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05</a:t>
            </a:r>
            <a:endParaRPr lang="en-IN" sz="4800" dirty="0">
              <a:latin typeface="Raleway" panose="020B0503030101060003" pitchFamily="34" charset="0"/>
            </a:endParaRPr>
          </a:p>
        </p:txBody>
      </p:sp>
      <p:sp>
        <p:nvSpPr>
          <p:cNvPr id="102" name="TextBox 101">
            <a:extLst>
              <a:ext uri="{FF2B5EF4-FFF2-40B4-BE49-F238E27FC236}">
                <a16:creationId xmlns:a16="http://schemas.microsoft.com/office/drawing/2014/main" id="{B9D790D0-34C1-4C8A-B54D-4765EF5F2585}"/>
              </a:ext>
            </a:extLst>
          </p:cNvPr>
          <p:cNvSpPr txBox="1"/>
          <p:nvPr/>
        </p:nvSpPr>
        <p:spPr>
          <a:xfrm>
            <a:off x="2483568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03" name="Rectangle: Rounded Corners 102">
            <a:extLst>
              <a:ext uri="{FF2B5EF4-FFF2-40B4-BE49-F238E27FC236}">
                <a16:creationId xmlns:a16="http://schemas.microsoft.com/office/drawing/2014/main" id="{2C060E35-2F96-456D-B702-C700C3DAD542}"/>
              </a:ext>
            </a:extLst>
          </p:cNvPr>
          <p:cNvSpPr/>
          <p:nvPr/>
        </p:nvSpPr>
        <p:spPr>
          <a:xfrm>
            <a:off x="2489541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 name="Group 103">
            <a:extLst>
              <a:ext uri="{FF2B5EF4-FFF2-40B4-BE49-F238E27FC236}">
                <a16:creationId xmlns:a16="http://schemas.microsoft.com/office/drawing/2014/main" id="{4D689A4A-2B85-4667-8EDC-B00802E34C4B}"/>
              </a:ext>
            </a:extLst>
          </p:cNvPr>
          <p:cNvGrpSpPr/>
          <p:nvPr/>
        </p:nvGrpSpPr>
        <p:grpSpPr>
          <a:xfrm>
            <a:off x="25348627" y="2048400"/>
            <a:ext cx="3627782" cy="4343390"/>
            <a:chOff x="1868557" y="1679714"/>
            <a:chExt cx="3627782" cy="4343390"/>
          </a:xfrm>
        </p:grpSpPr>
        <p:sp>
          <p:nvSpPr>
            <p:cNvPr id="107" name="Rectangle: Rounded Corners 106">
              <a:extLst>
                <a:ext uri="{FF2B5EF4-FFF2-40B4-BE49-F238E27FC236}">
                  <a16:creationId xmlns:a16="http://schemas.microsoft.com/office/drawing/2014/main" id="{16791E93-BE3E-4B87-9C56-C5534CE285AA}"/>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Freeform: Shape 107">
              <a:extLst>
                <a:ext uri="{FF2B5EF4-FFF2-40B4-BE49-F238E27FC236}">
                  <a16:creationId xmlns:a16="http://schemas.microsoft.com/office/drawing/2014/main" id="{8C41EDA0-B5BB-4D66-8B85-CB2C9073E193}"/>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Rectangle: Rounded Corners 108">
              <a:extLst>
                <a:ext uri="{FF2B5EF4-FFF2-40B4-BE49-F238E27FC236}">
                  <a16:creationId xmlns:a16="http://schemas.microsoft.com/office/drawing/2014/main" id="{1A626701-D106-436B-B32C-85F4DFCBE5FD}"/>
                </a:ext>
              </a:extLst>
            </p:cNvPr>
            <p:cNvSpPr/>
            <p:nvPr/>
          </p:nvSpPr>
          <p:spPr>
            <a:xfrm>
              <a:off x="1950555" y="1747896"/>
              <a:ext cx="3463786" cy="1689643"/>
            </a:xfrm>
            <a:prstGeom prst="roundRect">
              <a:avLst>
                <a:gd name="adj" fmla="val 18368"/>
              </a:avLst>
            </a:prstGeom>
            <a:blipFill>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Rounded Corners 109">
              <a:extLst>
                <a:ext uri="{FF2B5EF4-FFF2-40B4-BE49-F238E27FC236}">
                  <a16:creationId xmlns:a16="http://schemas.microsoft.com/office/drawing/2014/main" id="{9FE67BC6-E253-4776-BF7A-A06CC95F7ABB}"/>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11" name="Rectangle: Rounded Corners 110">
              <a:extLst>
                <a:ext uri="{FF2B5EF4-FFF2-40B4-BE49-F238E27FC236}">
                  <a16:creationId xmlns:a16="http://schemas.microsoft.com/office/drawing/2014/main" id="{30D07AE6-9FCA-4B6D-B1CF-D6A82EE5A046}"/>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12" name="TextBox 111">
              <a:extLst>
                <a:ext uri="{FF2B5EF4-FFF2-40B4-BE49-F238E27FC236}">
                  <a16:creationId xmlns:a16="http://schemas.microsoft.com/office/drawing/2014/main" id="{E7A8ED10-2753-4193-84BE-C2E79DBE0905}"/>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Shares</a:t>
              </a:r>
            </a:p>
          </p:txBody>
        </p:sp>
        <p:sp>
          <p:nvSpPr>
            <p:cNvPr id="113" name="TextBox 112">
              <a:extLst>
                <a:ext uri="{FF2B5EF4-FFF2-40B4-BE49-F238E27FC236}">
                  <a16:creationId xmlns:a16="http://schemas.microsoft.com/office/drawing/2014/main" id="{CE9A7DB0-7A9B-46BE-A36A-7FC04292BA00}"/>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14" name="Rectangle: Rounded Corners 113">
              <a:extLst>
                <a:ext uri="{FF2B5EF4-FFF2-40B4-BE49-F238E27FC236}">
                  <a16:creationId xmlns:a16="http://schemas.microsoft.com/office/drawing/2014/main" id="{7E8451C7-3067-40A5-A0F6-344EDED711FA}"/>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05" name="TextBox 104">
            <a:extLst>
              <a:ext uri="{FF2B5EF4-FFF2-40B4-BE49-F238E27FC236}">
                <a16:creationId xmlns:a16="http://schemas.microsoft.com/office/drawing/2014/main" id="{830556D8-66EC-489E-9E76-7AD0878F557E}"/>
              </a:ext>
            </a:extLst>
          </p:cNvPr>
          <p:cNvSpPr txBox="1"/>
          <p:nvPr/>
        </p:nvSpPr>
        <p:spPr>
          <a:xfrm>
            <a:off x="2494293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SHARES</a:t>
            </a:r>
          </a:p>
        </p:txBody>
      </p:sp>
      <p:sp>
        <p:nvSpPr>
          <p:cNvPr id="106" name="TextBox 105">
            <a:extLst>
              <a:ext uri="{FF2B5EF4-FFF2-40B4-BE49-F238E27FC236}">
                <a16:creationId xmlns:a16="http://schemas.microsoft.com/office/drawing/2014/main" id="{88EF4C89-F551-44D9-8C77-EBC623F11E69}"/>
              </a:ext>
            </a:extLst>
          </p:cNvPr>
          <p:cNvSpPr txBox="1"/>
          <p:nvPr/>
        </p:nvSpPr>
        <p:spPr>
          <a:xfrm>
            <a:off x="2302855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06</a:t>
            </a:r>
            <a:endParaRPr lang="en-IN" sz="4800" dirty="0">
              <a:latin typeface="Raleway" panose="020B0503030101060003" pitchFamily="34" charset="0"/>
            </a:endParaRPr>
          </a:p>
        </p:txBody>
      </p:sp>
      <p:sp>
        <p:nvSpPr>
          <p:cNvPr id="116" name="TextBox 115">
            <a:extLst>
              <a:ext uri="{FF2B5EF4-FFF2-40B4-BE49-F238E27FC236}">
                <a16:creationId xmlns:a16="http://schemas.microsoft.com/office/drawing/2014/main" id="{ACF235FA-4F58-4F0D-BC6C-023FDF93549A}"/>
              </a:ext>
            </a:extLst>
          </p:cNvPr>
          <p:cNvSpPr txBox="1"/>
          <p:nvPr/>
        </p:nvSpPr>
        <p:spPr>
          <a:xfrm>
            <a:off x="3210489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17" name="Rectangle: Rounded Corners 116">
            <a:extLst>
              <a:ext uri="{FF2B5EF4-FFF2-40B4-BE49-F238E27FC236}">
                <a16:creationId xmlns:a16="http://schemas.microsoft.com/office/drawing/2014/main" id="{0D92781A-EB7C-4279-AE20-F6E2E48161EF}"/>
              </a:ext>
            </a:extLst>
          </p:cNvPr>
          <p:cNvSpPr/>
          <p:nvPr/>
        </p:nvSpPr>
        <p:spPr>
          <a:xfrm>
            <a:off x="3216462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8" name="Group 117">
            <a:extLst>
              <a:ext uri="{FF2B5EF4-FFF2-40B4-BE49-F238E27FC236}">
                <a16:creationId xmlns:a16="http://schemas.microsoft.com/office/drawing/2014/main" id="{6305E42D-04C9-449B-8757-8D9BD0D77508}"/>
              </a:ext>
            </a:extLst>
          </p:cNvPr>
          <p:cNvGrpSpPr/>
          <p:nvPr/>
        </p:nvGrpSpPr>
        <p:grpSpPr>
          <a:xfrm>
            <a:off x="32617837" y="2048400"/>
            <a:ext cx="3627782" cy="4343390"/>
            <a:chOff x="1868557" y="1679714"/>
            <a:chExt cx="3627782" cy="4343390"/>
          </a:xfrm>
        </p:grpSpPr>
        <p:sp>
          <p:nvSpPr>
            <p:cNvPr id="121" name="Rectangle: Rounded Corners 120">
              <a:extLst>
                <a:ext uri="{FF2B5EF4-FFF2-40B4-BE49-F238E27FC236}">
                  <a16:creationId xmlns:a16="http://schemas.microsoft.com/office/drawing/2014/main" id="{5CD87FE7-1F7E-4DB3-8EE1-B8ABB47E71B8}"/>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Freeform: Shape 121">
              <a:extLst>
                <a:ext uri="{FF2B5EF4-FFF2-40B4-BE49-F238E27FC236}">
                  <a16:creationId xmlns:a16="http://schemas.microsoft.com/office/drawing/2014/main" id="{71D9793D-A04A-4F6C-8770-72E6BF0DD872}"/>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3" name="Rectangle: Rounded Corners 122">
              <a:extLst>
                <a:ext uri="{FF2B5EF4-FFF2-40B4-BE49-F238E27FC236}">
                  <a16:creationId xmlns:a16="http://schemas.microsoft.com/office/drawing/2014/main" id="{DDB4854F-6060-45D8-AB92-AC8382DA1EB0}"/>
                </a:ext>
              </a:extLst>
            </p:cNvPr>
            <p:cNvSpPr/>
            <p:nvPr/>
          </p:nvSpPr>
          <p:spPr>
            <a:xfrm>
              <a:off x="1950555" y="1747896"/>
              <a:ext cx="3463786" cy="1689643"/>
            </a:xfrm>
            <a:prstGeom prst="roundRect">
              <a:avLst>
                <a:gd name="adj" fmla="val 18368"/>
              </a:avLst>
            </a:prstGeom>
            <a:blipFill dpi="0" rotWithShape="1">
              <a:blip r:embed="rId11" cstate="screen">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ectangle: Rounded Corners 123">
              <a:extLst>
                <a:ext uri="{FF2B5EF4-FFF2-40B4-BE49-F238E27FC236}">
                  <a16:creationId xmlns:a16="http://schemas.microsoft.com/office/drawing/2014/main" id="{A5049C44-5083-4026-87AC-9B17A10747D0}"/>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25" name="Rectangle: Rounded Corners 124">
              <a:extLst>
                <a:ext uri="{FF2B5EF4-FFF2-40B4-BE49-F238E27FC236}">
                  <a16:creationId xmlns:a16="http://schemas.microsoft.com/office/drawing/2014/main" id="{8907D4B4-7134-4FE5-8D25-0028343FCB1C}"/>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26" name="TextBox 125">
              <a:extLst>
                <a:ext uri="{FF2B5EF4-FFF2-40B4-BE49-F238E27FC236}">
                  <a16:creationId xmlns:a16="http://schemas.microsoft.com/office/drawing/2014/main" id="{676E4CAF-EB2C-40E5-9993-FE64C6249A78}"/>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Target</a:t>
              </a:r>
            </a:p>
          </p:txBody>
        </p:sp>
        <p:sp>
          <p:nvSpPr>
            <p:cNvPr id="127" name="TextBox 126">
              <a:extLst>
                <a:ext uri="{FF2B5EF4-FFF2-40B4-BE49-F238E27FC236}">
                  <a16:creationId xmlns:a16="http://schemas.microsoft.com/office/drawing/2014/main" id="{F8E2AFC5-9AA3-4065-BD31-9D34FDAAE77C}"/>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28" name="Rectangle: Rounded Corners 127">
              <a:extLst>
                <a:ext uri="{FF2B5EF4-FFF2-40B4-BE49-F238E27FC236}">
                  <a16:creationId xmlns:a16="http://schemas.microsoft.com/office/drawing/2014/main" id="{7BA1C975-070F-4F70-B568-9EB3E4A9BB0D}"/>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19" name="TextBox 118">
            <a:extLst>
              <a:ext uri="{FF2B5EF4-FFF2-40B4-BE49-F238E27FC236}">
                <a16:creationId xmlns:a16="http://schemas.microsoft.com/office/drawing/2014/main" id="{305B2305-B0BD-43EB-83C1-45E54FB6F6A4}"/>
              </a:ext>
            </a:extLst>
          </p:cNvPr>
          <p:cNvSpPr txBox="1"/>
          <p:nvPr/>
        </p:nvSpPr>
        <p:spPr>
          <a:xfrm>
            <a:off x="3221214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TARGET</a:t>
            </a:r>
          </a:p>
        </p:txBody>
      </p:sp>
      <p:sp>
        <p:nvSpPr>
          <p:cNvPr id="120" name="TextBox 119">
            <a:extLst>
              <a:ext uri="{FF2B5EF4-FFF2-40B4-BE49-F238E27FC236}">
                <a16:creationId xmlns:a16="http://schemas.microsoft.com/office/drawing/2014/main" id="{C3D9D129-EE3C-4B05-817A-09343FCF0E4C}"/>
              </a:ext>
            </a:extLst>
          </p:cNvPr>
          <p:cNvSpPr txBox="1"/>
          <p:nvPr/>
        </p:nvSpPr>
        <p:spPr>
          <a:xfrm>
            <a:off x="3029776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07</a:t>
            </a:r>
            <a:endParaRPr lang="en-IN" sz="4800" dirty="0">
              <a:latin typeface="Raleway" panose="020B0503030101060003" pitchFamily="34" charset="0"/>
            </a:endParaRPr>
          </a:p>
        </p:txBody>
      </p:sp>
      <p:sp>
        <p:nvSpPr>
          <p:cNvPr id="130" name="TextBox 129">
            <a:extLst>
              <a:ext uri="{FF2B5EF4-FFF2-40B4-BE49-F238E27FC236}">
                <a16:creationId xmlns:a16="http://schemas.microsoft.com/office/drawing/2014/main" id="{75578050-D78F-4CAE-86D4-134DA0AC8231}"/>
              </a:ext>
            </a:extLst>
          </p:cNvPr>
          <p:cNvSpPr txBox="1"/>
          <p:nvPr/>
        </p:nvSpPr>
        <p:spPr>
          <a:xfrm>
            <a:off x="3937410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31" name="Rectangle: Rounded Corners 130">
            <a:extLst>
              <a:ext uri="{FF2B5EF4-FFF2-40B4-BE49-F238E27FC236}">
                <a16:creationId xmlns:a16="http://schemas.microsoft.com/office/drawing/2014/main" id="{271E4219-4328-4F21-95CD-1733C9C62344}"/>
              </a:ext>
            </a:extLst>
          </p:cNvPr>
          <p:cNvSpPr/>
          <p:nvPr/>
        </p:nvSpPr>
        <p:spPr>
          <a:xfrm>
            <a:off x="3943383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EA8D3A9E-F03B-43E1-BDA8-BB329DE67A02}"/>
              </a:ext>
            </a:extLst>
          </p:cNvPr>
          <p:cNvGrpSpPr/>
          <p:nvPr/>
        </p:nvGrpSpPr>
        <p:grpSpPr>
          <a:xfrm>
            <a:off x="39887047" y="2048400"/>
            <a:ext cx="3627782" cy="4343390"/>
            <a:chOff x="1868557" y="1679714"/>
            <a:chExt cx="3627782" cy="4343390"/>
          </a:xfrm>
        </p:grpSpPr>
        <p:sp>
          <p:nvSpPr>
            <p:cNvPr id="135" name="Rectangle: Rounded Corners 134">
              <a:extLst>
                <a:ext uri="{FF2B5EF4-FFF2-40B4-BE49-F238E27FC236}">
                  <a16:creationId xmlns:a16="http://schemas.microsoft.com/office/drawing/2014/main" id="{10E1F98C-6494-4648-9BA0-E39B2D6098DE}"/>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Freeform: Shape 135">
              <a:extLst>
                <a:ext uri="{FF2B5EF4-FFF2-40B4-BE49-F238E27FC236}">
                  <a16:creationId xmlns:a16="http://schemas.microsoft.com/office/drawing/2014/main" id="{D166E6AC-F42F-41F9-8CD3-A87EBE78BD6F}"/>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7" name="Rectangle: Rounded Corners 136">
              <a:extLst>
                <a:ext uri="{FF2B5EF4-FFF2-40B4-BE49-F238E27FC236}">
                  <a16:creationId xmlns:a16="http://schemas.microsoft.com/office/drawing/2014/main" id="{3F4B3EE5-6738-43C6-8066-3ADF23363BDC}"/>
                </a:ext>
              </a:extLst>
            </p:cNvPr>
            <p:cNvSpPr/>
            <p:nvPr/>
          </p:nvSpPr>
          <p:spPr>
            <a:xfrm>
              <a:off x="1950555" y="1747896"/>
              <a:ext cx="3463786" cy="1689643"/>
            </a:xfrm>
            <a:prstGeom prst="roundRect">
              <a:avLst>
                <a:gd name="adj" fmla="val 18368"/>
              </a:avLst>
            </a:prstGeom>
            <a:blipFill dpi="0" rotWithShape="1">
              <a:blip r:embed="rId13" cstate="screen">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Rounded Corners 137">
              <a:extLst>
                <a:ext uri="{FF2B5EF4-FFF2-40B4-BE49-F238E27FC236}">
                  <a16:creationId xmlns:a16="http://schemas.microsoft.com/office/drawing/2014/main" id="{D0E33F51-2FE7-40AA-8D18-82AC811238E4}"/>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39" name="Rectangle: Rounded Corners 138">
              <a:extLst>
                <a:ext uri="{FF2B5EF4-FFF2-40B4-BE49-F238E27FC236}">
                  <a16:creationId xmlns:a16="http://schemas.microsoft.com/office/drawing/2014/main" id="{3F3684AE-6736-47B6-A9F8-98299E224973}"/>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40" name="TextBox 139">
              <a:extLst>
                <a:ext uri="{FF2B5EF4-FFF2-40B4-BE49-F238E27FC236}">
                  <a16:creationId xmlns:a16="http://schemas.microsoft.com/office/drawing/2014/main" id="{6EDCD156-349A-4CE7-9EEC-A7D254B19E35}"/>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Risk</a:t>
              </a:r>
            </a:p>
          </p:txBody>
        </p:sp>
        <p:sp>
          <p:nvSpPr>
            <p:cNvPr id="141" name="TextBox 140">
              <a:extLst>
                <a:ext uri="{FF2B5EF4-FFF2-40B4-BE49-F238E27FC236}">
                  <a16:creationId xmlns:a16="http://schemas.microsoft.com/office/drawing/2014/main" id="{CB59184B-DA33-40D3-8561-1E6B7F4472A4}"/>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42" name="Rectangle: Rounded Corners 141">
              <a:extLst>
                <a:ext uri="{FF2B5EF4-FFF2-40B4-BE49-F238E27FC236}">
                  <a16:creationId xmlns:a16="http://schemas.microsoft.com/office/drawing/2014/main" id="{DE428A9B-3259-4B51-BDF5-CFBEE63BDD86}"/>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33" name="TextBox 132">
            <a:extLst>
              <a:ext uri="{FF2B5EF4-FFF2-40B4-BE49-F238E27FC236}">
                <a16:creationId xmlns:a16="http://schemas.microsoft.com/office/drawing/2014/main" id="{4AF15662-3683-4619-943B-7A019DCD1F35}"/>
              </a:ext>
            </a:extLst>
          </p:cNvPr>
          <p:cNvSpPr txBox="1"/>
          <p:nvPr/>
        </p:nvSpPr>
        <p:spPr>
          <a:xfrm>
            <a:off x="3948135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RISK</a:t>
            </a:r>
          </a:p>
        </p:txBody>
      </p:sp>
      <p:sp>
        <p:nvSpPr>
          <p:cNvPr id="134" name="TextBox 133">
            <a:extLst>
              <a:ext uri="{FF2B5EF4-FFF2-40B4-BE49-F238E27FC236}">
                <a16:creationId xmlns:a16="http://schemas.microsoft.com/office/drawing/2014/main" id="{CEB9EEA2-B922-411D-A500-EB0B99CDE856}"/>
              </a:ext>
            </a:extLst>
          </p:cNvPr>
          <p:cNvSpPr txBox="1"/>
          <p:nvPr/>
        </p:nvSpPr>
        <p:spPr>
          <a:xfrm>
            <a:off x="3756697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08</a:t>
            </a:r>
            <a:endParaRPr lang="en-IN" sz="4800" dirty="0">
              <a:latin typeface="Raleway" panose="020B0503030101060003" pitchFamily="34" charset="0"/>
            </a:endParaRPr>
          </a:p>
        </p:txBody>
      </p:sp>
      <p:sp>
        <p:nvSpPr>
          <p:cNvPr id="144" name="TextBox 143">
            <a:extLst>
              <a:ext uri="{FF2B5EF4-FFF2-40B4-BE49-F238E27FC236}">
                <a16:creationId xmlns:a16="http://schemas.microsoft.com/office/drawing/2014/main" id="{06909F28-B26E-4536-9E8D-14A79C036631}"/>
              </a:ext>
            </a:extLst>
          </p:cNvPr>
          <p:cNvSpPr txBox="1"/>
          <p:nvPr/>
        </p:nvSpPr>
        <p:spPr>
          <a:xfrm>
            <a:off x="46643318"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45" name="Rectangle: Rounded Corners 144">
            <a:extLst>
              <a:ext uri="{FF2B5EF4-FFF2-40B4-BE49-F238E27FC236}">
                <a16:creationId xmlns:a16="http://schemas.microsoft.com/office/drawing/2014/main" id="{2B5A640C-1FB9-409A-99F8-2AACD2034D8A}"/>
              </a:ext>
            </a:extLst>
          </p:cNvPr>
          <p:cNvSpPr/>
          <p:nvPr/>
        </p:nvSpPr>
        <p:spPr>
          <a:xfrm>
            <a:off x="46703045"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6" name="Group 145">
            <a:extLst>
              <a:ext uri="{FF2B5EF4-FFF2-40B4-BE49-F238E27FC236}">
                <a16:creationId xmlns:a16="http://schemas.microsoft.com/office/drawing/2014/main" id="{5B797654-4842-4E5C-A71E-04AC957D295F}"/>
              </a:ext>
            </a:extLst>
          </p:cNvPr>
          <p:cNvGrpSpPr/>
          <p:nvPr/>
        </p:nvGrpSpPr>
        <p:grpSpPr>
          <a:xfrm>
            <a:off x="47156257" y="2048400"/>
            <a:ext cx="3627782" cy="4343390"/>
            <a:chOff x="1868557" y="1679714"/>
            <a:chExt cx="3627782" cy="4343390"/>
          </a:xfrm>
        </p:grpSpPr>
        <p:sp>
          <p:nvSpPr>
            <p:cNvPr id="149" name="Rectangle: Rounded Corners 148">
              <a:extLst>
                <a:ext uri="{FF2B5EF4-FFF2-40B4-BE49-F238E27FC236}">
                  <a16:creationId xmlns:a16="http://schemas.microsoft.com/office/drawing/2014/main" id="{E8FEE2B6-B4D0-4BF9-A22C-38B342A7FE49}"/>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Freeform: Shape 149">
              <a:extLst>
                <a:ext uri="{FF2B5EF4-FFF2-40B4-BE49-F238E27FC236}">
                  <a16:creationId xmlns:a16="http://schemas.microsoft.com/office/drawing/2014/main" id="{E56B5767-0E1A-4CCF-AB4A-F680250ADCFC}"/>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1" name="Rectangle: Rounded Corners 150">
              <a:extLst>
                <a:ext uri="{FF2B5EF4-FFF2-40B4-BE49-F238E27FC236}">
                  <a16:creationId xmlns:a16="http://schemas.microsoft.com/office/drawing/2014/main" id="{36C4E6D1-3B97-46C6-AA6F-A918EE271FEC}"/>
                </a:ext>
              </a:extLst>
            </p:cNvPr>
            <p:cNvSpPr/>
            <p:nvPr/>
          </p:nvSpPr>
          <p:spPr>
            <a:xfrm>
              <a:off x="1950555" y="1747896"/>
              <a:ext cx="3463786" cy="1689643"/>
            </a:xfrm>
            <a:prstGeom prst="roundRect">
              <a:avLst>
                <a:gd name="adj" fmla="val 18368"/>
              </a:avLst>
            </a:prstGeom>
            <a:blipFill dpi="0" rotWithShape="1">
              <a:blip r:embed="rId15" cstate="screen">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Rounded Corners 151">
              <a:extLst>
                <a:ext uri="{FF2B5EF4-FFF2-40B4-BE49-F238E27FC236}">
                  <a16:creationId xmlns:a16="http://schemas.microsoft.com/office/drawing/2014/main" id="{402E3CA4-0862-4921-BBD3-F232128204A8}"/>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53" name="Rectangle: Rounded Corners 152">
              <a:extLst>
                <a:ext uri="{FF2B5EF4-FFF2-40B4-BE49-F238E27FC236}">
                  <a16:creationId xmlns:a16="http://schemas.microsoft.com/office/drawing/2014/main" id="{BEB4F75B-F72C-4875-BC6F-404263A83CF8}"/>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54" name="TextBox 153">
              <a:extLst>
                <a:ext uri="{FF2B5EF4-FFF2-40B4-BE49-F238E27FC236}">
                  <a16:creationId xmlns:a16="http://schemas.microsoft.com/office/drawing/2014/main" id="{5576D3BD-3C3B-4749-AE7A-ED19D707F109}"/>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Budget</a:t>
              </a:r>
            </a:p>
          </p:txBody>
        </p:sp>
        <p:sp>
          <p:nvSpPr>
            <p:cNvPr id="155" name="TextBox 154">
              <a:extLst>
                <a:ext uri="{FF2B5EF4-FFF2-40B4-BE49-F238E27FC236}">
                  <a16:creationId xmlns:a16="http://schemas.microsoft.com/office/drawing/2014/main" id="{5F2F7D2A-D256-437B-A268-AF7AA95EE040}"/>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56" name="Rectangle: Rounded Corners 155">
              <a:extLst>
                <a:ext uri="{FF2B5EF4-FFF2-40B4-BE49-F238E27FC236}">
                  <a16:creationId xmlns:a16="http://schemas.microsoft.com/office/drawing/2014/main" id="{35D9C5E4-AE83-4DD1-B849-E351E00BB93B}"/>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47" name="TextBox 146">
            <a:extLst>
              <a:ext uri="{FF2B5EF4-FFF2-40B4-BE49-F238E27FC236}">
                <a16:creationId xmlns:a16="http://schemas.microsoft.com/office/drawing/2014/main" id="{AB9B4229-44A5-4497-946E-42D1A8968CFE}"/>
              </a:ext>
            </a:extLst>
          </p:cNvPr>
          <p:cNvSpPr txBox="1"/>
          <p:nvPr/>
        </p:nvSpPr>
        <p:spPr>
          <a:xfrm>
            <a:off x="46750566"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BUDGET</a:t>
            </a:r>
          </a:p>
        </p:txBody>
      </p:sp>
      <p:sp>
        <p:nvSpPr>
          <p:cNvPr id="148" name="TextBox 147">
            <a:extLst>
              <a:ext uri="{FF2B5EF4-FFF2-40B4-BE49-F238E27FC236}">
                <a16:creationId xmlns:a16="http://schemas.microsoft.com/office/drawing/2014/main" id="{09C86C99-780F-44B2-895F-F4C4A181376E}"/>
              </a:ext>
            </a:extLst>
          </p:cNvPr>
          <p:cNvSpPr txBox="1"/>
          <p:nvPr/>
        </p:nvSpPr>
        <p:spPr>
          <a:xfrm>
            <a:off x="44836180" y="2860379"/>
            <a:ext cx="1272263" cy="1015663"/>
          </a:xfrm>
          <a:prstGeom prst="rect">
            <a:avLst/>
          </a:prstGeom>
          <a:noFill/>
        </p:spPr>
        <p:txBody>
          <a:bodyPr wrap="square" rtlCol="0" anchor="ctr">
            <a:spAutoFit/>
          </a:bodyPr>
          <a:lstStyle/>
          <a:p>
            <a:r>
              <a:rPr lang="en-IN" sz="6000" dirty="0">
                <a:latin typeface="Raleway" panose="020B0503030101060003" pitchFamily="34" charset="0"/>
              </a:rPr>
              <a:t>09</a:t>
            </a:r>
            <a:endParaRPr lang="en-IN" sz="4800" dirty="0">
              <a:latin typeface="Raleway" panose="020B0503030101060003" pitchFamily="34" charset="0"/>
            </a:endParaRPr>
          </a:p>
        </p:txBody>
      </p:sp>
      <p:sp>
        <p:nvSpPr>
          <p:cNvPr id="158" name="TextBox 157">
            <a:extLst>
              <a:ext uri="{FF2B5EF4-FFF2-40B4-BE49-F238E27FC236}">
                <a16:creationId xmlns:a16="http://schemas.microsoft.com/office/drawing/2014/main" id="{5B358F6B-D084-498B-ACB2-87F96E3327C9}"/>
              </a:ext>
            </a:extLst>
          </p:cNvPr>
          <p:cNvSpPr txBox="1"/>
          <p:nvPr/>
        </p:nvSpPr>
        <p:spPr>
          <a:xfrm>
            <a:off x="53912532" y="3950963"/>
            <a:ext cx="461665" cy="1646299"/>
          </a:xfrm>
          <a:prstGeom prst="rect">
            <a:avLst/>
          </a:prstGeom>
          <a:noFill/>
        </p:spPr>
        <p:txBody>
          <a:bodyPr vert="vert270" wrap="square" rtlCol="0">
            <a:spAutoFit/>
          </a:bodyPr>
          <a:lstStyle/>
          <a:p>
            <a:r>
              <a:rPr lang="en-IN" dirty="0">
                <a:solidFill>
                  <a:schemeClr val="tx1">
                    <a:lumMod val="65000"/>
                    <a:lumOff val="35000"/>
                  </a:schemeClr>
                </a:solidFill>
                <a:latin typeface="Raleway Medium" panose="020B0603030101060003" pitchFamily="34" charset="0"/>
              </a:rPr>
              <a:t>Corporate</a:t>
            </a:r>
          </a:p>
        </p:txBody>
      </p:sp>
      <p:sp>
        <p:nvSpPr>
          <p:cNvPr id="159" name="Rectangle: Rounded Corners 158">
            <a:extLst>
              <a:ext uri="{FF2B5EF4-FFF2-40B4-BE49-F238E27FC236}">
                <a16:creationId xmlns:a16="http://schemas.microsoft.com/office/drawing/2014/main" id="{11C54009-7D17-44AA-B43B-53C6CBE5D5BA}"/>
              </a:ext>
            </a:extLst>
          </p:cNvPr>
          <p:cNvSpPr/>
          <p:nvPr/>
        </p:nvSpPr>
        <p:spPr>
          <a:xfrm>
            <a:off x="53972259" y="2930305"/>
            <a:ext cx="1260000" cy="3197733"/>
          </a:xfrm>
          <a:prstGeom prst="roundRect">
            <a:avLst>
              <a:gd name="adj" fmla="val 25547"/>
            </a:avLst>
          </a:prstGeom>
          <a:gradFill>
            <a:gsLst>
              <a:gs pos="1000">
                <a:schemeClr val="bg1">
                  <a:lumMod val="65000"/>
                </a:schemeClr>
              </a:gs>
              <a:gs pos="53000">
                <a:schemeClr val="tx1">
                  <a:lumMod val="65000"/>
                  <a:lumOff val="35000"/>
                </a:schemeClr>
              </a:gs>
            </a:gsLst>
            <a:lin ang="5400000" scaled="1"/>
          </a:gra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0" name="Group 159">
            <a:extLst>
              <a:ext uri="{FF2B5EF4-FFF2-40B4-BE49-F238E27FC236}">
                <a16:creationId xmlns:a16="http://schemas.microsoft.com/office/drawing/2014/main" id="{579C8D75-FE60-4147-87C8-17AC2E4D14DA}"/>
              </a:ext>
            </a:extLst>
          </p:cNvPr>
          <p:cNvGrpSpPr/>
          <p:nvPr/>
        </p:nvGrpSpPr>
        <p:grpSpPr>
          <a:xfrm>
            <a:off x="54425471" y="2048400"/>
            <a:ext cx="3627782" cy="4343390"/>
            <a:chOff x="1868557" y="1679714"/>
            <a:chExt cx="3627782" cy="4343390"/>
          </a:xfrm>
        </p:grpSpPr>
        <p:sp>
          <p:nvSpPr>
            <p:cNvPr id="163" name="Rectangle: Rounded Corners 162">
              <a:extLst>
                <a:ext uri="{FF2B5EF4-FFF2-40B4-BE49-F238E27FC236}">
                  <a16:creationId xmlns:a16="http://schemas.microsoft.com/office/drawing/2014/main" id="{392161B3-345C-4499-B7BB-D8053CA6121B}"/>
                </a:ext>
              </a:extLst>
            </p:cNvPr>
            <p:cNvSpPr/>
            <p:nvPr/>
          </p:nvSpPr>
          <p:spPr>
            <a:xfrm>
              <a:off x="1868557" y="1679714"/>
              <a:ext cx="3627782" cy="4343390"/>
            </a:xfrm>
            <a:prstGeom prst="roundRect">
              <a:avLst>
                <a:gd name="adj" fmla="val 9544"/>
              </a:avLst>
            </a:prstGeom>
            <a:solidFill>
              <a:schemeClr val="bg1"/>
            </a:solidFill>
            <a:ln>
              <a:noFill/>
            </a:ln>
            <a:effectLst>
              <a:outerShdw blurRad="190500" dist="63500" dir="540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Freeform: Shape 163">
              <a:extLst>
                <a:ext uri="{FF2B5EF4-FFF2-40B4-BE49-F238E27FC236}">
                  <a16:creationId xmlns:a16="http://schemas.microsoft.com/office/drawing/2014/main" id="{385AD204-3B91-4831-97C8-270D00C33583}"/>
                </a:ext>
              </a:extLst>
            </p:cNvPr>
            <p:cNvSpPr/>
            <p:nvPr/>
          </p:nvSpPr>
          <p:spPr>
            <a:xfrm>
              <a:off x="1868557" y="1679714"/>
              <a:ext cx="3627782" cy="4286469"/>
            </a:xfrm>
            <a:custGeom>
              <a:avLst/>
              <a:gdLst>
                <a:gd name="connsiteX0" fmla="*/ 346236 w 3627782"/>
                <a:gd name="connsiteY0" fmla="*/ 0 h 4286469"/>
                <a:gd name="connsiteX1" fmla="*/ 3281546 w 3627782"/>
                <a:gd name="connsiteY1" fmla="*/ 0 h 4286469"/>
                <a:gd name="connsiteX2" fmla="*/ 3627782 w 3627782"/>
                <a:gd name="connsiteY2" fmla="*/ 346236 h 4286469"/>
                <a:gd name="connsiteX3" fmla="*/ 3627782 w 3627782"/>
                <a:gd name="connsiteY3" fmla="*/ 3997154 h 4286469"/>
                <a:gd name="connsiteX4" fmla="*/ 3475130 w 3627782"/>
                <a:gd name="connsiteY4" fmla="*/ 4284259 h 4286469"/>
                <a:gd name="connsiteX5" fmla="*/ 3471058 w 3627782"/>
                <a:gd name="connsiteY5" fmla="*/ 4286469 h 4286469"/>
                <a:gd name="connsiteX6" fmla="*/ 3359795 w 3627782"/>
                <a:gd name="connsiteY6" fmla="*/ 4002418 h 4286469"/>
                <a:gd name="connsiteX7" fmla="*/ 358103 w 3627782"/>
                <a:gd name="connsiteY7" fmla="*/ 1000416 h 4286469"/>
                <a:gd name="connsiteX8" fmla="*/ 0 w 3627782"/>
                <a:gd name="connsiteY8" fmla="*/ 805029 h 4286469"/>
                <a:gd name="connsiteX9" fmla="*/ 0 w 3627782"/>
                <a:gd name="connsiteY9" fmla="*/ 346236 h 4286469"/>
                <a:gd name="connsiteX10" fmla="*/ 346236 w 3627782"/>
                <a:gd name="connsiteY10" fmla="*/ 0 h 428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7782" h="4286469">
                  <a:moveTo>
                    <a:pt x="346236" y="0"/>
                  </a:moveTo>
                  <a:lnTo>
                    <a:pt x="3281546" y="0"/>
                  </a:lnTo>
                  <a:cubicBezTo>
                    <a:pt x="3472767" y="0"/>
                    <a:pt x="3627782" y="155015"/>
                    <a:pt x="3627782" y="346236"/>
                  </a:cubicBezTo>
                  <a:lnTo>
                    <a:pt x="3627782" y="3997154"/>
                  </a:lnTo>
                  <a:cubicBezTo>
                    <a:pt x="3627782" y="4116667"/>
                    <a:pt x="3567229" y="4222038"/>
                    <a:pt x="3475130" y="4284259"/>
                  </a:cubicBezTo>
                  <a:lnTo>
                    <a:pt x="3471058" y="4286469"/>
                  </a:lnTo>
                  <a:lnTo>
                    <a:pt x="3359795" y="4002418"/>
                  </a:lnTo>
                  <a:cubicBezTo>
                    <a:pt x="2576418" y="2126316"/>
                    <a:pt x="1460873" y="1589114"/>
                    <a:pt x="358103" y="1000416"/>
                  </a:cubicBezTo>
                  <a:lnTo>
                    <a:pt x="0" y="805029"/>
                  </a:lnTo>
                  <a:lnTo>
                    <a:pt x="0" y="346236"/>
                  </a:lnTo>
                  <a:cubicBezTo>
                    <a:pt x="0" y="155015"/>
                    <a:pt x="155015" y="0"/>
                    <a:pt x="346236" y="0"/>
                  </a:cubicBezTo>
                  <a:close/>
                </a:path>
              </a:pathLst>
            </a:custGeom>
            <a:solidFill>
              <a:schemeClr val="bg2">
                <a:alpha val="4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5" name="Rectangle: Rounded Corners 164">
              <a:extLst>
                <a:ext uri="{FF2B5EF4-FFF2-40B4-BE49-F238E27FC236}">
                  <a16:creationId xmlns:a16="http://schemas.microsoft.com/office/drawing/2014/main" id="{13031A2E-5F29-4179-BFBA-6321807C98C4}"/>
                </a:ext>
              </a:extLst>
            </p:cNvPr>
            <p:cNvSpPr/>
            <p:nvPr/>
          </p:nvSpPr>
          <p:spPr>
            <a:xfrm>
              <a:off x="1950555" y="1747896"/>
              <a:ext cx="3463786" cy="1689643"/>
            </a:xfrm>
            <a:prstGeom prst="roundRect">
              <a:avLst>
                <a:gd name="adj" fmla="val 18368"/>
              </a:avLst>
            </a:prstGeom>
            <a:blipFill dpi="0" rotWithShape="1">
              <a:blip r:embed="rId17" cstate="screen">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7BCB9260-4770-4BC5-A8DB-F0752FB2E803}"/>
                </a:ext>
              </a:extLst>
            </p:cNvPr>
            <p:cNvSpPr/>
            <p:nvPr/>
          </p:nvSpPr>
          <p:spPr>
            <a:xfrm>
              <a:off x="2069824"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1</a:t>
              </a:r>
            </a:p>
          </p:txBody>
        </p:sp>
        <p:sp>
          <p:nvSpPr>
            <p:cNvPr id="167" name="Rectangle: Rounded Corners 166">
              <a:extLst>
                <a:ext uri="{FF2B5EF4-FFF2-40B4-BE49-F238E27FC236}">
                  <a16:creationId xmlns:a16="http://schemas.microsoft.com/office/drawing/2014/main" id="{A7C40EC3-761D-4EC0-98E4-06C55D483B39}"/>
                </a:ext>
              </a:extLst>
            </p:cNvPr>
            <p:cNvSpPr/>
            <p:nvPr/>
          </p:nvSpPr>
          <p:spPr>
            <a:xfrm>
              <a:off x="2833241" y="3553244"/>
              <a:ext cx="720000" cy="216000"/>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lumMod val="50000"/>
                      <a:lumOff val="50000"/>
                    </a:schemeClr>
                  </a:solidFill>
                  <a:latin typeface="Raleway" panose="020B0503030101060003" pitchFamily="34" charset="0"/>
                </a:rPr>
                <a:t>Tag 2</a:t>
              </a:r>
            </a:p>
          </p:txBody>
        </p:sp>
        <p:sp>
          <p:nvSpPr>
            <p:cNvPr id="168" name="TextBox 167">
              <a:extLst>
                <a:ext uri="{FF2B5EF4-FFF2-40B4-BE49-F238E27FC236}">
                  <a16:creationId xmlns:a16="http://schemas.microsoft.com/office/drawing/2014/main" id="{5E90C3FC-BDC4-4D48-89E1-C0B61CCA4102}"/>
                </a:ext>
              </a:extLst>
            </p:cNvPr>
            <p:cNvSpPr txBox="1"/>
            <p:nvPr/>
          </p:nvSpPr>
          <p:spPr>
            <a:xfrm>
              <a:off x="2069824" y="4036095"/>
              <a:ext cx="1836254" cy="369332"/>
            </a:xfrm>
            <a:prstGeom prst="rect">
              <a:avLst/>
            </a:prstGeom>
            <a:noFill/>
          </p:spPr>
          <p:txBody>
            <a:bodyPr wrap="square" rtlCol="0">
              <a:spAutoFit/>
            </a:bodyPr>
            <a:lstStyle/>
            <a:p>
              <a:r>
                <a:rPr lang="en-IN" dirty="0">
                  <a:solidFill>
                    <a:schemeClr val="tx1">
                      <a:lumMod val="65000"/>
                      <a:lumOff val="35000"/>
                    </a:schemeClr>
                  </a:solidFill>
                  <a:latin typeface="Raleway Medium" panose="020B0603030101060003" pitchFamily="34" charset="0"/>
                </a:rPr>
                <a:t>ROI</a:t>
              </a:r>
            </a:p>
          </p:txBody>
        </p:sp>
        <p:sp>
          <p:nvSpPr>
            <p:cNvPr id="169" name="TextBox 168">
              <a:extLst>
                <a:ext uri="{FF2B5EF4-FFF2-40B4-BE49-F238E27FC236}">
                  <a16:creationId xmlns:a16="http://schemas.microsoft.com/office/drawing/2014/main" id="{CFBCFA05-9411-4CA2-9AFF-44FDBDBC75C3}"/>
                </a:ext>
              </a:extLst>
            </p:cNvPr>
            <p:cNvSpPr txBox="1"/>
            <p:nvPr/>
          </p:nvSpPr>
          <p:spPr>
            <a:xfrm>
              <a:off x="2069824" y="4503464"/>
              <a:ext cx="2750654" cy="707886"/>
            </a:xfrm>
            <a:prstGeom prst="rect">
              <a:avLst/>
            </a:prstGeom>
            <a:noFill/>
          </p:spPr>
          <p:txBody>
            <a:bodyPr wrap="square" rtlCol="0">
              <a:spAutoFit/>
            </a:bodyPr>
            <a:lstStyle/>
            <a:p>
              <a:pPr algn="just"/>
              <a:r>
                <a:rPr lang="en-IN" sz="800" dirty="0">
                  <a:solidFill>
                    <a:schemeClr val="tx1">
                      <a:lumMod val="65000"/>
                      <a:lumOff val="35000"/>
                    </a:schemeClr>
                  </a:solidFill>
                  <a:latin typeface="Raleway" panose="020B0503030101060003" pitchFamily="34" charset="0"/>
                </a:rPr>
                <a:t>Lorem ipsum dolor sit amet, consectetuer adipiscing elit. Maecenas porttitor congue massa. Fusce posuere, magna sed pulvinar ultricies, purus lectus malesuada libero, sit amet commodo magna eros quis urna.</a:t>
              </a:r>
            </a:p>
            <a:p>
              <a:pPr algn="just"/>
              <a:endParaRPr lang="en-IN" sz="800" dirty="0">
                <a:solidFill>
                  <a:schemeClr val="tx1">
                    <a:lumMod val="65000"/>
                    <a:lumOff val="35000"/>
                  </a:schemeClr>
                </a:solidFill>
                <a:latin typeface="Raleway" panose="020B0503030101060003" pitchFamily="34" charset="0"/>
              </a:endParaRPr>
            </a:p>
          </p:txBody>
        </p:sp>
        <p:sp>
          <p:nvSpPr>
            <p:cNvPr id="170" name="Rectangle: Rounded Corners 169">
              <a:extLst>
                <a:ext uri="{FF2B5EF4-FFF2-40B4-BE49-F238E27FC236}">
                  <a16:creationId xmlns:a16="http://schemas.microsoft.com/office/drawing/2014/main" id="{5CB01395-1ED9-40A9-AB62-172E79C06E1F}"/>
                </a:ext>
              </a:extLst>
            </p:cNvPr>
            <p:cNvSpPr/>
            <p:nvPr/>
          </p:nvSpPr>
          <p:spPr>
            <a:xfrm>
              <a:off x="2103261" y="5471352"/>
              <a:ext cx="1260000" cy="288000"/>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solidFill>
                    <a:schemeClr val="bg1"/>
                  </a:solidFill>
                  <a:latin typeface="Raleway" panose="020B0503030101060003" pitchFamily="34" charset="0"/>
                </a:rPr>
                <a:t>EXPLORE</a:t>
              </a:r>
            </a:p>
          </p:txBody>
        </p:sp>
      </p:grpSp>
      <p:sp>
        <p:nvSpPr>
          <p:cNvPr id="161" name="TextBox 160">
            <a:extLst>
              <a:ext uri="{FF2B5EF4-FFF2-40B4-BE49-F238E27FC236}">
                <a16:creationId xmlns:a16="http://schemas.microsoft.com/office/drawing/2014/main" id="{85F296AC-DD16-4D85-8DC2-7874A9AE332A}"/>
              </a:ext>
            </a:extLst>
          </p:cNvPr>
          <p:cNvSpPr txBox="1"/>
          <p:nvPr/>
        </p:nvSpPr>
        <p:spPr>
          <a:xfrm>
            <a:off x="54019780" y="4211517"/>
            <a:ext cx="400110" cy="1668239"/>
          </a:xfrm>
          <a:prstGeom prst="rect">
            <a:avLst/>
          </a:prstGeom>
          <a:noFill/>
        </p:spPr>
        <p:txBody>
          <a:bodyPr vert="vert270" wrap="square" rtlCol="0">
            <a:spAutoFit/>
          </a:bodyPr>
          <a:lstStyle/>
          <a:p>
            <a:r>
              <a:rPr lang="en-IN" sz="1400" spc="300" dirty="0">
                <a:solidFill>
                  <a:schemeClr val="bg1"/>
                </a:solidFill>
                <a:latin typeface="Raleway Medium" panose="020B0603030101060003" pitchFamily="34" charset="0"/>
              </a:rPr>
              <a:t>ROI</a:t>
            </a:r>
          </a:p>
        </p:txBody>
      </p:sp>
      <p:sp>
        <p:nvSpPr>
          <p:cNvPr id="162" name="TextBox 161">
            <a:extLst>
              <a:ext uri="{FF2B5EF4-FFF2-40B4-BE49-F238E27FC236}">
                <a16:creationId xmlns:a16="http://schemas.microsoft.com/office/drawing/2014/main" id="{BB892E9E-4727-4641-B2D8-C77B6C6FCCD1}"/>
              </a:ext>
            </a:extLst>
          </p:cNvPr>
          <p:cNvSpPr txBox="1"/>
          <p:nvPr/>
        </p:nvSpPr>
        <p:spPr>
          <a:xfrm>
            <a:off x="52105394" y="2860379"/>
            <a:ext cx="1272263" cy="1015663"/>
          </a:xfrm>
          <a:prstGeom prst="rect">
            <a:avLst/>
          </a:prstGeom>
          <a:noFill/>
        </p:spPr>
        <p:txBody>
          <a:bodyPr wrap="square" rtlCol="0" anchor="ctr">
            <a:spAutoFit/>
          </a:bodyPr>
          <a:lstStyle/>
          <a:p>
            <a:r>
              <a:rPr lang="en-IN" sz="6000" dirty="0">
                <a:latin typeface="Raleway" panose="020B0503030101060003" pitchFamily="34" charset="0"/>
              </a:rPr>
              <a:t>10</a:t>
            </a:r>
            <a:endParaRPr lang="en-IN" sz="4800" dirty="0">
              <a:latin typeface="Raleway" panose="020B0503030101060003" pitchFamily="34" charset="0"/>
            </a:endParaRPr>
          </a:p>
        </p:txBody>
      </p:sp>
    </p:spTree>
    <p:extLst>
      <p:ext uri="{BB962C8B-B14F-4D97-AF65-F5344CB8AC3E}">
        <p14:creationId xmlns:p14="http://schemas.microsoft.com/office/powerpoint/2010/main" val="202594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l="-8000" r="-8000"/>
          </a:stretch>
        </a:blipFill>
        <a:effectLst/>
      </p:bgPr>
    </p:bg>
    <p:spTree>
      <p:nvGrpSpPr>
        <p:cNvPr id="1" name=""/>
        <p:cNvGrpSpPr/>
        <p:nvPr/>
      </p:nvGrpSpPr>
      <p:grpSpPr>
        <a:xfrm>
          <a:off x="0" y="0"/>
          <a:ext cx="0" cy="0"/>
          <a:chOff x="0" y="0"/>
          <a:chExt cx="0" cy="0"/>
        </a:xfrm>
      </p:grpSpPr>
      <p:sp>
        <p:nvSpPr>
          <p:cNvPr id="66" name="Rectangle: Rounded Corners 65">
            <a:extLst>
              <a:ext uri="{FF2B5EF4-FFF2-40B4-BE49-F238E27FC236}">
                <a16:creationId xmlns:a16="http://schemas.microsoft.com/office/drawing/2014/main" id="{5F91BD8F-3D79-4E77-ABE6-AAB34A658011}"/>
              </a:ext>
            </a:extLst>
          </p:cNvPr>
          <p:cNvSpPr/>
          <p:nvPr/>
        </p:nvSpPr>
        <p:spPr>
          <a:xfrm>
            <a:off x="1521079" y="2854230"/>
            <a:ext cx="3549924" cy="3107214"/>
          </a:xfrm>
          <a:prstGeom prst="roundRect">
            <a:avLst>
              <a:gd name="adj" fmla="val 9254"/>
            </a:avLst>
          </a:prstGeom>
          <a:noFill/>
          <a:ln>
            <a:gradFill>
              <a:gsLst>
                <a:gs pos="0">
                  <a:schemeClr val="bg1">
                    <a:lumMod val="95000"/>
                  </a:schemeClr>
                </a:gs>
                <a:gs pos="100000">
                  <a:schemeClr val="bg1">
                    <a:lumMod val="75000"/>
                  </a:schemeClr>
                </a:gs>
              </a:gsLst>
              <a:lin ang="5400000" scaled="1"/>
            </a:grad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5" name="Rectangle: Rounded Corners 64">
            <a:extLst>
              <a:ext uri="{FF2B5EF4-FFF2-40B4-BE49-F238E27FC236}">
                <a16:creationId xmlns:a16="http://schemas.microsoft.com/office/drawing/2014/main" id="{6FA7C130-E764-4562-8A99-F08C6118C751}"/>
              </a:ext>
            </a:extLst>
          </p:cNvPr>
          <p:cNvSpPr/>
          <p:nvPr/>
        </p:nvSpPr>
        <p:spPr>
          <a:xfrm>
            <a:off x="5723694" y="1700997"/>
            <a:ext cx="3549924" cy="3176276"/>
          </a:xfrm>
          <a:prstGeom prst="roundRect">
            <a:avLst>
              <a:gd name="adj" fmla="val 9254"/>
            </a:avLst>
          </a:prstGeom>
          <a:noFill/>
          <a:ln>
            <a:gradFill>
              <a:gsLst>
                <a:gs pos="0">
                  <a:schemeClr val="bg1">
                    <a:lumMod val="95000"/>
                  </a:schemeClr>
                </a:gs>
                <a:gs pos="100000">
                  <a:schemeClr val="bg1">
                    <a:lumMod val="75000"/>
                  </a:schemeClr>
                </a:gs>
              </a:gsLst>
              <a:lin ang="5400000" scaled="1"/>
            </a:gradFill>
          </a:ln>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4" name="Rectangle: Rounded Corners 63">
            <a:extLst>
              <a:ext uri="{FF2B5EF4-FFF2-40B4-BE49-F238E27FC236}">
                <a16:creationId xmlns:a16="http://schemas.microsoft.com/office/drawing/2014/main" id="{431EC87E-0065-41AF-8733-7CF6A4CF9F3A}"/>
              </a:ext>
            </a:extLst>
          </p:cNvPr>
          <p:cNvSpPr/>
          <p:nvPr/>
        </p:nvSpPr>
        <p:spPr>
          <a:xfrm>
            <a:off x="1300479" y="3920027"/>
            <a:ext cx="1176520" cy="1176520"/>
          </a:xfrm>
          <a:prstGeom prst="roundRect">
            <a:avLst/>
          </a:prstGeom>
          <a:noFill/>
          <a:ln w="6350">
            <a:gradFill>
              <a:gsLst>
                <a:gs pos="0">
                  <a:srgbClr val="0037A4"/>
                </a:gs>
                <a:gs pos="100000">
                  <a:srgbClr val="FA00FA"/>
                </a:gs>
              </a:gsLst>
              <a:lin ang="5400000" scaled="1"/>
            </a:gradFill>
          </a:ln>
          <a:scene3d>
            <a:camera prst="isometricTopUp"/>
            <a:lightRig rig="threePt" dir="t">
              <a:rot lat="0" lon="0" rev="1200000"/>
            </a:lightRig>
          </a:scene3d>
          <a:sp3d extrusionH="127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13CFA642-9845-4F93-9F61-5C97826300E5}"/>
              </a:ext>
            </a:extLst>
          </p:cNvPr>
          <p:cNvSpPr/>
          <p:nvPr/>
        </p:nvSpPr>
        <p:spPr>
          <a:xfrm>
            <a:off x="4939989" y="1045402"/>
            <a:ext cx="1199695" cy="1213764"/>
          </a:xfrm>
          <a:prstGeom prst="rect">
            <a:avLst/>
          </a:prstGeom>
          <a:gradFill flip="none" rotWithShape="1">
            <a:gsLst>
              <a:gs pos="20000">
                <a:srgbClr val="52D7FF">
                  <a:alpha val="0"/>
                </a:srgbClr>
              </a:gs>
              <a:gs pos="100000">
                <a:srgbClr val="52D7FF">
                  <a:alpha val="59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2" name="Rectangle: Rounded Corners 61">
            <a:extLst>
              <a:ext uri="{FF2B5EF4-FFF2-40B4-BE49-F238E27FC236}">
                <a16:creationId xmlns:a16="http://schemas.microsoft.com/office/drawing/2014/main" id="{44D5C279-6C19-40E8-B791-8312BA44EA8F}"/>
              </a:ext>
            </a:extLst>
          </p:cNvPr>
          <p:cNvSpPr/>
          <p:nvPr/>
        </p:nvSpPr>
        <p:spPr>
          <a:xfrm>
            <a:off x="2435266" y="2808934"/>
            <a:ext cx="3137897" cy="1529170"/>
          </a:xfrm>
          <a:prstGeom prst="roundRect">
            <a:avLst>
              <a:gd name="adj" fmla="val 6000"/>
            </a:avLst>
          </a:prstGeom>
          <a:gradFill>
            <a:gsLst>
              <a:gs pos="0">
                <a:srgbClr val="002060">
                  <a:alpha val="19000"/>
                </a:srgbClr>
              </a:gs>
              <a:gs pos="98000">
                <a:schemeClr val="tx1">
                  <a:alpha val="0"/>
                </a:schemeClr>
              </a:gs>
            </a:gsLst>
            <a:lin ang="5400000" scaled="1"/>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1" name="Rectangle: Rounded Corners 60">
            <a:extLst>
              <a:ext uri="{FF2B5EF4-FFF2-40B4-BE49-F238E27FC236}">
                <a16:creationId xmlns:a16="http://schemas.microsoft.com/office/drawing/2014/main" id="{6875839D-58D6-42D9-9945-D090C1850340}"/>
              </a:ext>
            </a:extLst>
          </p:cNvPr>
          <p:cNvSpPr/>
          <p:nvPr/>
        </p:nvSpPr>
        <p:spPr>
          <a:xfrm>
            <a:off x="1603864" y="1065905"/>
            <a:ext cx="3137896" cy="2286679"/>
          </a:xfrm>
          <a:prstGeom prst="roundRect">
            <a:avLst>
              <a:gd name="adj" fmla="val 6000"/>
            </a:avLst>
          </a:prstGeom>
          <a:solidFill>
            <a:srgbClr val="002060">
              <a:alpha val="20000"/>
            </a:srgb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8" name="Rectangle: Rounded Corners 7">
            <a:extLst>
              <a:ext uri="{FF2B5EF4-FFF2-40B4-BE49-F238E27FC236}">
                <a16:creationId xmlns:a16="http://schemas.microsoft.com/office/drawing/2014/main" id="{826425B2-1C49-41A7-85BA-1735FD542554}"/>
              </a:ext>
            </a:extLst>
          </p:cNvPr>
          <p:cNvSpPr/>
          <p:nvPr/>
        </p:nvSpPr>
        <p:spPr>
          <a:xfrm>
            <a:off x="1882007" y="1185595"/>
            <a:ext cx="3137897" cy="2286679"/>
          </a:xfrm>
          <a:prstGeom prst="roundRect">
            <a:avLst>
              <a:gd name="adj" fmla="val 6000"/>
            </a:avLst>
          </a:prstGeom>
          <a:gradFill>
            <a:gsLst>
              <a:gs pos="0">
                <a:srgbClr val="0037A4"/>
              </a:gs>
              <a:gs pos="98000">
                <a:srgbClr val="CC00CC">
                  <a:alpha val="63922"/>
                </a:srgbClr>
              </a:gs>
            </a:gsLst>
            <a:lin ang="5400000" scaled="1"/>
          </a:gradFill>
          <a:ln>
            <a:noFill/>
          </a:ln>
          <a:effectLst/>
          <a:scene3d>
            <a:camera prst="isometricRightUp"/>
            <a:lightRig rig="threePt" dir="t">
              <a:rot lat="0" lon="0" rev="600000"/>
            </a:lightRig>
          </a:scene3d>
          <a:sp3d extrusionH="1016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6" name="Rectangle: Rounded Corners 55">
            <a:extLst>
              <a:ext uri="{FF2B5EF4-FFF2-40B4-BE49-F238E27FC236}">
                <a16:creationId xmlns:a16="http://schemas.microsoft.com/office/drawing/2014/main" id="{DA909B7E-1D8F-4F00-BDF7-E54D524FD826}"/>
              </a:ext>
            </a:extLst>
          </p:cNvPr>
          <p:cNvSpPr/>
          <p:nvPr/>
        </p:nvSpPr>
        <p:spPr>
          <a:xfrm>
            <a:off x="2616358" y="2291707"/>
            <a:ext cx="240755" cy="1336311"/>
          </a:xfrm>
          <a:prstGeom prst="roundRect">
            <a:avLst/>
          </a:prstGeom>
          <a:gradFill>
            <a:gsLst>
              <a:gs pos="0">
                <a:srgbClr val="0079A4"/>
              </a:gs>
              <a:gs pos="98000">
                <a:srgbClr val="8A008A">
                  <a:alpha val="37000"/>
                </a:srgbClr>
              </a:gs>
            </a:gsLst>
            <a:lin ang="54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7" name="Rectangle: Rounded Corners 56">
            <a:extLst>
              <a:ext uri="{FF2B5EF4-FFF2-40B4-BE49-F238E27FC236}">
                <a16:creationId xmlns:a16="http://schemas.microsoft.com/office/drawing/2014/main" id="{FBADCA2C-E367-42C5-8B49-2F13B81C27FA}"/>
              </a:ext>
            </a:extLst>
          </p:cNvPr>
          <p:cNvSpPr/>
          <p:nvPr/>
        </p:nvSpPr>
        <p:spPr>
          <a:xfrm>
            <a:off x="2964987" y="1727380"/>
            <a:ext cx="240755" cy="1741469"/>
          </a:xfrm>
          <a:prstGeom prst="roundRect">
            <a:avLst/>
          </a:prstGeom>
          <a:gradFill>
            <a:gsLst>
              <a:gs pos="0">
                <a:srgbClr val="0079A4"/>
              </a:gs>
              <a:gs pos="98000">
                <a:srgbClr val="8A008A">
                  <a:alpha val="37000"/>
                </a:srgbClr>
              </a:gs>
            </a:gsLst>
            <a:lin ang="54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8" name="Rectangle: Rounded Corners 57">
            <a:extLst>
              <a:ext uri="{FF2B5EF4-FFF2-40B4-BE49-F238E27FC236}">
                <a16:creationId xmlns:a16="http://schemas.microsoft.com/office/drawing/2014/main" id="{989E6579-8564-47CE-8162-7591EEB0C5D3}"/>
              </a:ext>
            </a:extLst>
          </p:cNvPr>
          <p:cNvSpPr/>
          <p:nvPr/>
        </p:nvSpPr>
        <p:spPr>
          <a:xfrm>
            <a:off x="3313615" y="1453268"/>
            <a:ext cx="240755" cy="1823211"/>
          </a:xfrm>
          <a:prstGeom prst="roundRect">
            <a:avLst/>
          </a:prstGeom>
          <a:gradFill>
            <a:gsLst>
              <a:gs pos="0">
                <a:srgbClr val="0079A4"/>
              </a:gs>
              <a:gs pos="98000">
                <a:srgbClr val="8A008A">
                  <a:alpha val="37000"/>
                </a:srgbClr>
              </a:gs>
            </a:gsLst>
            <a:lin ang="54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9" name="Rectangle: Rounded Corners 58">
            <a:extLst>
              <a:ext uri="{FF2B5EF4-FFF2-40B4-BE49-F238E27FC236}">
                <a16:creationId xmlns:a16="http://schemas.microsoft.com/office/drawing/2014/main" id="{E84C9E05-A797-4824-9067-A8E8A2EAEE3B}"/>
              </a:ext>
            </a:extLst>
          </p:cNvPr>
          <p:cNvSpPr/>
          <p:nvPr/>
        </p:nvSpPr>
        <p:spPr>
          <a:xfrm>
            <a:off x="3662243" y="1883574"/>
            <a:ext cx="240755" cy="1130178"/>
          </a:xfrm>
          <a:prstGeom prst="roundRect">
            <a:avLst/>
          </a:prstGeom>
          <a:gradFill>
            <a:gsLst>
              <a:gs pos="0">
                <a:srgbClr val="0079A4"/>
              </a:gs>
              <a:gs pos="98000">
                <a:srgbClr val="8A008A">
                  <a:alpha val="37000"/>
                </a:srgbClr>
              </a:gs>
            </a:gsLst>
            <a:lin ang="54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0" name="Rectangle: Rounded Corners 59">
            <a:extLst>
              <a:ext uri="{FF2B5EF4-FFF2-40B4-BE49-F238E27FC236}">
                <a16:creationId xmlns:a16="http://schemas.microsoft.com/office/drawing/2014/main" id="{244BDD3B-A871-4FF9-A41D-CF612DD7A281}"/>
              </a:ext>
            </a:extLst>
          </p:cNvPr>
          <p:cNvSpPr/>
          <p:nvPr/>
        </p:nvSpPr>
        <p:spPr>
          <a:xfrm>
            <a:off x="4008349" y="1465221"/>
            <a:ext cx="240755" cy="1368297"/>
          </a:xfrm>
          <a:prstGeom prst="roundRect">
            <a:avLst/>
          </a:prstGeom>
          <a:gradFill>
            <a:gsLst>
              <a:gs pos="0">
                <a:srgbClr val="0079A4"/>
              </a:gs>
              <a:gs pos="98000">
                <a:srgbClr val="8A008A">
                  <a:alpha val="37000"/>
                </a:srgbClr>
              </a:gs>
            </a:gsLst>
            <a:lin ang="54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ectangle: Rounded Corners 5">
            <a:extLst>
              <a:ext uri="{FF2B5EF4-FFF2-40B4-BE49-F238E27FC236}">
                <a16:creationId xmlns:a16="http://schemas.microsoft.com/office/drawing/2014/main" id="{B8B581ED-0B68-4831-81E0-7597B7F442C5}"/>
              </a:ext>
            </a:extLst>
          </p:cNvPr>
          <p:cNvSpPr/>
          <p:nvPr/>
        </p:nvSpPr>
        <p:spPr>
          <a:xfrm>
            <a:off x="2689899" y="2318376"/>
            <a:ext cx="240755" cy="1336311"/>
          </a:xfrm>
          <a:prstGeom prst="roundRect">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2" name="Rectangle: Rounded Corners 51">
            <a:extLst>
              <a:ext uri="{FF2B5EF4-FFF2-40B4-BE49-F238E27FC236}">
                <a16:creationId xmlns:a16="http://schemas.microsoft.com/office/drawing/2014/main" id="{D3E86FD8-F881-48F8-B707-02E3BAEECBAA}"/>
              </a:ext>
            </a:extLst>
          </p:cNvPr>
          <p:cNvSpPr/>
          <p:nvPr/>
        </p:nvSpPr>
        <p:spPr>
          <a:xfrm>
            <a:off x="3038527" y="1754049"/>
            <a:ext cx="240755" cy="1741469"/>
          </a:xfrm>
          <a:prstGeom prst="roundRect">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3" name="Rectangle: Rounded Corners 52">
            <a:extLst>
              <a:ext uri="{FF2B5EF4-FFF2-40B4-BE49-F238E27FC236}">
                <a16:creationId xmlns:a16="http://schemas.microsoft.com/office/drawing/2014/main" id="{F7B24EEE-F973-4A8D-B3E7-B1678F682321}"/>
              </a:ext>
            </a:extLst>
          </p:cNvPr>
          <p:cNvSpPr/>
          <p:nvPr/>
        </p:nvSpPr>
        <p:spPr>
          <a:xfrm>
            <a:off x="3387155" y="1479937"/>
            <a:ext cx="240755" cy="1823211"/>
          </a:xfrm>
          <a:prstGeom prst="roundRect">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4" name="Rectangle: Rounded Corners 53">
            <a:extLst>
              <a:ext uri="{FF2B5EF4-FFF2-40B4-BE49-F238E27FC236}">
                <a16:creationId xmlns:a16="http://schemas.microsoft.com/office/drawing/2014/main" id="{85DFFE04-0589-4B74-A4BD-AAF262BC4576}"/>
              </a:ext>
            </a:extLst>
          </p:cNvPr>
          <p:cNvSpPr/>
          <p:nvPr/>
        </p:nvSpPr>
        <p:spPr>
          <a:xfrm>
            <a:off x="3735784" y="1910243"/>
            <a:ext cx="240755" cy="1130178"/>
          </a:xfrm>
          <a:prstGeom prst="roundRect">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5" name="Rectangle: Rounded Corners 54">
            <a:extLst>
              <a:ext uri="{FF2B5EF4-FFF2-40B4-BE49-F238E27FC236}">
                <a16:creationId xmlns:a16="http://schemas.microsoft.com/office/drawing/2014/main" id="{BCD80FCD-7963-458D-8CF4-015264AA4A6C}"/>
              </a:ext>
            </a:extLst>
          </p:cNvPr>
          <p:cNvSpPr/>
          <p:nvPr/>
        </p:nvSpPr>
        <p:spPr>
          <a:xfrm>
            <a:off x="4081889" y="1491890"/>
            <a:ext cx="240755" cy="1368297"/>
          </a:xfrm>
          <a:prstGeom prst="roundRect">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2" name="Rectangle: Rounded Corners 1">
            <a:extLst>
              <a:ext uri="{FF2B5EF4-FFF2-40B4-BE49-F238E27FC236}">
                <a16:creationId xmlns:a16="http://schemas.microsoft.com/office/drawing/2014/main" id="{CCD9151F-8181-4B01-947A-5BD599A434EF}"/>
              </a:ext>
            </a:extLst>
          </p:cNvPr>
          <p:cNvSpPr/>
          <p:nvPr/>
        </p:nvSpPr>
        <p:spPr>
          <a:xfrm>
            <a:off x="5076637" y="1777258"/>
            <a:ext cx="926398" cy="926398"/>
          </a:xfrm>
          <a:prstGeom prst="roundRect">
            <a:avLst/>
          </a:prstGeom>
          <a:gradFill>
            <a:gsLst>
              <a:gs pos="0">
                <a:srgbClr val="52D7FF"/>
              </a:gs>
              <a:gs pos="98000">
                <a:srgbClr val="FA00FA"/>
              </a:gs>
            </a:gsLst>
            <a:lin ang="2700000" scaled="1"/>
          </a:gradFill>
          <a:ln>
            <a:noFill/>
          </a:ln>
          <a:scene3d>
            <a:camera prst="isometricTopUp"/>
            <a:lightRig rig="threePt" dir="t">
              <a:rot lat="0" lon="0" rev="1200000"/>
            </a:lightRig>
          </a:scene3d>
          <a:sp3d extrusionH="1397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4" name="TextBox 3">
            <a:extLst>
              <a:ext uri="{FF2B5EF4-FFF2-40B4-BE49-F238E27FC236}">
                <a16:creationId xmlns:a16="http://schemas.microsoft.com/office/drawing/2014/main" id="{E3F9D9E0-63B4-4801-8E87-F5A0CFF246C0}"/>
              </a:ext>
            </a:extLst>
          </p:cNvPr>
          <p:cNvSpPr txBox="1"/>
          <p:nvPr/>
        </p:nvSpPr>
        <p:spPr>
          <a:xfrm>
            <a:off x="2747601" y="3594920"/>
            <a:ext cx="272565" cy="261610"/>
          </a:xfrm>
          <a:prstGeom prst="rect">
            <a:avLst/>
          </a:prstGeom>
          <a:noFill/>
          <a:scene3d>
            <a:camera prst="isometricTopUp"/>
            <a:lightRig rig="threePt" dir="t"/>
          </a:scene3d>
        </p:spPr>
        <p:txBody>
          <a:bodyPr wrap="square" rtlCol="0">
            <a:spAutoFit/>
          </a:bodyPr>
          <a:lstStyle/>
          <a:p>
            <a:pPr algn="ctr"/>
            <a:r>
              <a:rPr lang="en-IN" sz="1100" dirty="0">
                <a:solidFill>
                  <a:srgbClr val="002060"/>
                </a:solidFill>
                <a:latin typeface="Montserrat" panose="00000500000000000000" pitchFamily="2" charset="0"/>
              </a:rPr>
              <a:t>A</a:t>
            </a:r>
          </a:p>
        </p:txBody>
      </p:sp>
      <p:sp>
        <p:nvSpPr>
          <p:cNvPr id="22" name="TextBox 21">
            <a:extLst>
              <a:ext uri="{FF2B5EF4-FFF2-40B4-BE49-F238E27FC236}">
                <a16:creationId xmlns:a16="http://schemas.microsoft.com/office/drawing/2014/main" id="{6C2AF02B-9CAE-4149-AFBE-6618340761FC}"/>
              </a:ext>
            </a:extLst>
          </p:cNvPr>
          <p:cNvSpPr txBox="1"/>
          <p:nvPr/>
        </p:nvSpPr>
        <p:spPr>
          <a:xfrm>
            <a:off x="3087869" y="3398956"/>
            <a:ext cx="272565" cy="261610"/>
          </a:xfrm>
          <a:prstGeom prst="rect">
            <a:avLst/>
          </a:prstGeom>
          <a:noFill/>
          <a:scene3d>
            <a:camera prst="isometricTopUp"/>
            <a:lightRig rig="threePt" dir="t"/>
          </a:scene3d>
        </p:spPr>
        <p:txBody>
          <a:bodyPr wrap="square" rtlCol="0">
            <a:spAutoFit/>
          </a:bodyPr>
          <a:lstStyle/>
          <a:p>
            <a:pPr algn="ctr"/>
            <a:r>
              <a:rPr lang="en-IN" sz="1100" dirty="0">
                <a:solidFill>
                  <a:srgbClr val="002060"/>
                </a:solidFill>
                <a:latin typeface="Montserrat" panose="00000500000000000000" pitchFamily="2" charset="0"/>
              </a:rPr>
              <a:t>B</a:t>
            </a:r>
          </a:p>
        </p:txBody>
      </p:sp>
      <p:sp>
        <p:nvSpPr>
          <p:cNvPr id="23" name="TextBox 22">
            <a:extLst>
              <a:ext uri="{FF2B5EF4-FFF2-40B4-BE49-F238E27FC236}">
                <a16:creationId xmlns:a16="http://schemas.microsoft.com/office/drawing/2014/main" id="{3156C4B0-CEDF-4E52-949B-7FA37D25C68F}"/>
              </a:ext>
            </a:extLst>
          </p:cNvPr>
          <p:cNvSpPr txBox="1"/>
          <p:nvPr/>
        </p:nvSpPr>
        <p:spPr>
          <a:xfrm>
            <a:off x="3442102" y="3202992"/>
            <a:ext cx="272565" cy="261610"/>
          </a:xfrm>
          <a:prstGeom prst="rect">
            <a:avLst/>
          </a:prstGeom>
          <a:noFill/>
          <a:scene3d>
            <a:camera prst="isometricTopUp"/>
            <a:lightRig rig="threePt" dir="t"/>
          </a:scene3d>
        </p:spPr>
        <p:txBody>
          <a:bodyPr wrap="square" rtlCol="0">
            <a:spAutoFit/>
          </a:bodyPr>
          <a:lstStyle/>
          <a:p>
            <a:pPr algn="ctr"/>
            <a:r>
              <a:rPr lang="en-IN" sz="1100" dirty="0">
                <a:solidFill>
                  <a:srgbClr val="002060"/>
                </a:solidFill>
                <a:latin typeface="Montserrat" panose="00000500000000000000" pitchFamily="2" charset="0"/>
              </a:rPr>
              <a:t>C</a:t>
            </a:r>
          </a:p>
        </p:txBody>
      </p:sp>
      <p:sp>
        <p:nvSpPr>
          <p:cNvPr id="24" name="TextBox 23">
            <a:extLst>
              <a:ext uri="{FF2B5EF4-FFF2-40B4-BE49-F238E27FC236}">
                <a16:creationId xmlns:a16="http://schemas.microsoft.com/office/drawing/2014/main" id="{054982B3-07A6-4975-B797-AB5B6C4CA6A5}"/>
              </a:ext>
            </a:extLst>
          </p:cNvPr>
          <p:cNvSpPr txBox="1"/>
          <p:nvPr/>
        </p:nvSpPr>
        <p:spPr>
          <a:xfrm>
            <a:off x="3751295" y="3007028"/>
            <a:ext cx="272565" cy="261610"/>
          </a:xfrm>
          <a:prstGeom prst="rect">
            <a:avLst/>
          </a:prstGeom>
          <a:noFill/>
          <a:scene3d>
            <a:camera prst="isometricTopUp"/>
            <a:lightRig rig="threePt" dir="t"/>
          </a:scene3d>
        </p:spPr>
        <p:txBody>
          <a:bodyPr wrap="square" rtlCol="0">
            <a:spAutoFit/>
          </a:bodyPr>
          <a:lstStyle/>
          <a:p>
            <a:pPr algn="ctr"/>
            <a:r>
              <a:rPr lang="en-IN" sz="1100" dirty="0">
                <a:solidFill>
                  <a:srgbClr val="002060"/>
                </a:solidFill>
                <a:latin typeface="Montserrat" panose="00000500000000000000" pitchFamily="2" charset="0"/>
              </a:rPr>
              <a:t>D</a:t>
            </a:r>
          </a:p>
        </p:txBody>
      </p:sp>
      <p:sp>
        <p:nvSpPr>
          <p:cNvPr id="25" name="TextBox 24">
            <a:extLst>
              <a:ext uri="{FF2B5EF4-FFF2-40B4-BE49-F238E27FC236}">
                <a16:creationId xmlns:a16="http://schemas.microsoft.com/office/drawing/2014/main" id="{641E2C8D-6ADF-4ABA-87F9-467F3ECAFAE5}"/>
              </a:ext>
            </a:extLst>
          </p:cNvPr>
          <p:cNvSpPr txBox="1"/>
          <p:nvPr/>
        </p:nvSpPr>
        <p:spPr>
          <a:xfrm>
            <a:off x="4092351" y="2811065"/>
            <a:ext cx="272565" cy="261610"/>
          </a:xfrm>
          <a:prstGeom prst="rect">
            <a:avLst/>
          </a:prstGeom>
          <a:noFill/>
          <a:scene3d>
            <a:camera prst="isometricTopUp"/>
            <a:lightRig rig="threePt" dir="t"/>
          </a:scene3d>
        </p:spPr>
        <p:txBody>
          <a:bodyPr wrap="square" rtlCol="0">
            <a:spAutoFit/>
          </a:bodyPr>
          <a:lstStyle/>
          <a:p>
            <a:pPr algn="ctr"/>
            <a:r>
              <a:rPr lang="en-IN" sz="1100" dirty="0">
                <a:solidFill>
                  <a:srgbClr val="002060"/>
                </a:solidFill>
                <a:latin typeface="Montserrat" panose="00000500000000000000" pitchFamily="2" charset="0"/>
              </a:rPr>
              <a:t>E</a:t>
            </a:r>
          </a:p>
        </p:txBody>
      </p:sp>
      <p:sp>
        <p:nvSpPr>
          <p:cNvPr id="5" name="TextBox 4">
            <a:extLst>
              <a:ext uri="{FF2B5EF4-FFF2-40B4-BE49-F238E27FC236}">
                <a16:creationId xmlns:a16="http://schemas.microsoft.com/office/drawing/2014/main" id="{A6808827-BE67-4F50-A817-581CD648BB83}"/>
              </a:ext>
            </a:extLst>
          </p:cNvPr>
          <p:cNvSpPr txBox="1"/>
          <p:nvPr/>
        </p:nvSpPr>
        <p:spPr>
          <a:xfrm>
            <a:off x="5076637" y="2031351"/>
            <a:ext cx="918589" cy="369332"/>
          </a:xfrm>
          <a:prstGeom prst="rect">
            <a:avLst/>
          </a:prstGeom>
          <a:noFill/>
        </p:spPr>
        <p:txBody>
          <a:bodyPr wrap="square" rtlCol="0">
            <a:spAutoFit/>
            <a:scene3d>
              <a:camera prst="isometricTopUp"/>
              <a:lightRig rig="threePt" dir="t"/>
            </a:scene3d>
          </a:bodyPr>
          <a:lstStyle/>
          <a:p>
            <a:pPr algn="ctr"/>
            <a:r>
              <a:rPr lang="en-IN" b="1" dirty="0">
                <a:solidFill>
                  <a:schemeClr val="bg1"/>
                </a:solidFill>
                <a:latin typeface="Montserrat" panose="00000500000000000000" pitchFamily="2" charset="0"/>
              </a:rPr>
              <a:t>90</a:t>
            </a:r>
            <a:r>
              <a:rPr lang="en-IN" sz="1400" b="1" dirty="0">
                <a:solidFill>
                  <a:schemeClr val="bg1"/>
                </a:solidFill>
                <a:latin typeface="Montserrat" panose="00000500000000000000" pitchFamily="2" charset="0"/>
              </a:rPr>
              <a:t>%</a:t>
            </a:r>
          </a:p>
        </p:txBody>
      </p:sp>
      <p:sp>
        <p:nvSpPr>
          <p:cNvPr id="7" name="TextBox 6">
            <a:extLst>
              <a:ext uri="{FF2B5EF4-FFF2-40B4-BE49-F238E27FC236}">
                <a16:creationId xmlns:a16="http://schemas.microsoft.com/office/drawing/2014/main" id="{6C709378-3E2B-49DC-BE35-52BD0A84CC82}"/>
              </a:ext>
            </a:extLst>
          </p:cNvPr>
          <p:cNvSpPr txBox="1"/>
          <p:nvPr/>
        </p:nvSpPr>
        <p:spPr>
          <a:xfrm>
            <a:off x="5372160" y="2487793"/>
            <a:ext cx="1199695" cy="246221"/>
          </a:xfrm>
          <a:prstGeom prst="rect">
            <a:avLst/>
          </a:prstGeom>
          <a:noFill/>
        </p:spPr>
        <p:txBody>
          <a:bodyPr wrap="square" rtlCol="0">
            <a:spAutoFit/>
            <a:scene3d>
              <a:camera prst="isometricTopUp"/>
              <a:lightRig rig="threePt" dir="t"/>
            </a:scene3d>
          </a:bodyPr>
          <a:lstStyle/>
          <a:p>
            <a:pPr algn="ctr"/>
            <a:r>
              <a:rPr lang="en-US" sz="1000" spc="300" dirty="0">
                <a:solidFill>
                  <a:srgbClr val="002060"/>
                </a:solidFill>
                <a:latin typeface="Montserrat" panose="00000500000000000000" pitchFamily="2" charset="0"/>
              </a:rPr>
              <a:t>ACCURATE</a:t>
            </a:r>
            <a:endParaRPr lang="en-IN" sz="1000" spc="300" dirty="0">
              <a:solidFill>
                <a:srgbClr val="002060"/>
              </a:solidFill>
              <a:latin typeface="Montserrat" panose="00000500000000000000" pitchFamily="2" charset="0"/>
            </a:endParaRPr>
          </a:p>
        </p:txBody>
      </p:sp>
      <p:sp>
        <p:nvSpPr>
          <p:cNvPr id="30" name="Rectangle: Rounded Corners 29">
            <a:extLst>
              <a:ext uri="{FF2B5EF4-FFF2-40B4-BE49-F238E27FC236}">
                <a16:creationId xmlns:a16="http://schemas.microsoft.com/office/drawing/2014/main" id="{DB4A2EDC-6087-4117-B225-F5E4E4641671}"/>
              </a:ext>
            </a:extLst>
          </p:cNvPr>
          <p:cNvSpPr/>
          <p:nvPr/>
        </p:nvSpPr>
        <p:spPr>
          <a:xfrm>
            <a:off x="5953601" y="1260711"/>
            <a:ext cx="4648455" cy="2286679"/>
          </a:xfrm>
          <a:prstGeom prst="roundRect">
            <a:avLst>
              <a:gd name="adj" fmla="val 6000"/>
            </a:avLst>
          </a:prstGeom>
          <a:gradFill flip="none" rotWithShape="1">
            <a:gsLst>
              <a:gs pos="0">
                <a:srgbClr val="0037A4"/>
              </a:gs>
              <a:gs pos="98000">
                <a:srgbClr val="CC00CC">
                  <a:alpha val="63922"/>
                </a:srgbClr>
              </a:gs>
            </a:gsLst>
            <a:lin ang="2700000" scaled="1"/>
            <a:tileRect/>
          </a:gradFill>
          <a:ln>
            <a:noFill/>
          </a:ln>
          <a:scene3d>
            <a:camera prst="isometricLeftDown"/>
            <a:lightRig rig="threePt" dir="t">
              <a:rot lat="0" lon="0" rev="4800000"/>
            </a:lightRig>
          </a:scene3d>
          <a:sp3d extrusionH="1016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1" name="Rectangle: Rounded Corners 30">
            <a:extLst>
              <a:ext uri="{FF2B5EF4-FFF2-40B4-BE49-F238E27FC236}">
                <a16:creationId xmlns:a16="http://schemas.microsoft.com/office/drawing/2014/main" id="{775C51EE-ECAC-4F53-BA89-C0FB74F416C9}"/>
              </a:ext>
            </a:extLst>
          </p:cNvPr>
          <p:cNvSpPr/>
          <p:nvPr/>
        </p:nvSpPr>
        <p:spPr>
          <a:xfrm>
            <a:off x="6243066" y="1086911"/>
            <a:ext cx="4648455" cy="2286679"/>
          </a:xfrm>
          <a:prstGeom prst="roundRect">
            <a:avLst>
              <a:gd name="adj" fmla="val 6000"/>
            </a:avLst>
          </a:prstGeom>
          <a:solidFill>
            <a:srgbClr val="002060">
              <a:alpha val="20000"/>
            </a:srgbClr>
          </a:solidFill>
          <a:ln>
            <a:noFill/>
          </a:ln>
          <a:scene3d>
            <a:camera prst="isometricLeftDown"/>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p>
        </p:txBody>
      </p:sp>
      <p:sp>
        <p:nvSpPr>
          <p:cNvPr id="32" name="Rectangle: Rounded Corners 31">
            <a:extLst>
              <a:ext uri="{FF2B5EF4-FFF2-40B4-BE49-F238E27FC236}">
                <a16:creationId xmlns:a16="http://schemas.microsoft.com/office/drawing/2014/main" id="{9A4ECDBB-3F27-4F6A-A536-F59169926F1B}"/>
              </a:ext>
            </a:extLst>
          </p:cNvPr>
          <p:cNvSpPr/>
          <p:nvPr/>
        </p:nvSpPr>
        <p:spPr>
          <a:xfrm>
            <a:off x="7040634" y="1301586"/>
            <a:ext cx="1448006" cy="4647233"/>
          </a:xfrm>
          <a:prstGeom prst="roundRect">
            <a:avLst>
              <a:gd name="adj" fmla="val 6000"/>
            </a:avLst>
          </a:prstGeom>
          <a:gradFill flip="none" rotWithShape="1">
            <a:gsLst>
              <a:gs pos="0">
                <a:srgbClr val="002060">
                  <a:alpha val="14000"/>
                </a:srgbClr>
              </a:gs>
              <a:gs pos="98000">
                <a:schemeClr val="tx1">
                  <a:alpha val="0"/>
                </a:schemeClr>
              </a:gs>
            </a:gsLst>
            <a:lin ang="108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9" name="TextBox 8">
            <a:extLst>
              <a:ext uri="{FF2B5EF4-FFF2-40B4-BE49-F238E27FC236}">
                <a16:creationId xmlns:a16="http://schemas.microsoft.com/office/drawing/2014/main" id="{E6875D92-0CF6-4F4F-B67C-05D4FCAD2BC9}"/>
              </a:ext>
            </a:extLst>
          </p:cNvPr>
          <p:cNvSpPr txBox="1"/>
          <p:nvPr/>
        </p:nvSpPr>
        <p:spPr>
          <a:xfrm>
            <a:off x="6833844" y="1255486"/>
            <a:ext cx="2802732" cy="461665"/>
          </a:xfrm>
          <a:prstGeom prst="rect">
            <a:avLst/>
          </a:prstGeom>
          <a:noFill/>
        </p:spPr>
        <p:txBody>
          <a:bodyPr wrap="square" rtlCol="0">
            <a:spAutoFit/>
            <a:scene3d>
              <a:camera prst="isometricLeftDown"/>
              <a:lightRig rig="threePt" dir="t"/>
            </a:scene3d>
          </a:bodyPr>
          <a:lstStyle/>
          <a:p>
            <a:r>
              <a:rPr lang="en-IN" sz="2400" spc="300" dirty="0">
                <a:solidFill>
                  <a:schemeClr val="bg1"/>
                </a:solidFill>
                <a:latin typeface="Oswald" panose="00000500000000000000" pitchFamily="2" charset="0"/>
              </a:rPr>
              <a:t>ANALYTICS</a:t>
            </a:r>
          </a:p>
        </p:txBody>
      </p:sp>
      <p:sp>
        <p:nvSpPr>
          <p:cNvPr id="29" name="TextBox 28">
            <a:extLst>
              <a:ext uri="{FF2B5EF4-FFF2-40B4-BE49-F238E27FC236}">
                <a16:creationId xmlns:a16="http://schemas.microsoft.com/office/drawing/2014/main" id="{1DA2EEDC-1462-4720-9D9B-7F5D119DFB86}"/>
              </a:ext>
            </a:extLst>
          </p:cNvPr>
          <p:cNvSpPr txBox="1"/>
          <p:nvPr/>
        </p:nvSpPr>
        <p:spPr>
          <a:xfrm>
            <a:off x="6666077" y="1615852"/>
            <a:ext cx="2802732" cy="1200329"/>
          </a:xfrm>
          <a:prstGeom prst="rect">
            <a:avLst/>
          </a:prstGeom>
          <a:noFill/>
        </p:spPr>
        <p:txBody>
          <a:bodyPr wrap="square" rtlCol="0">
            <a:spAutoFit/>
            <a:scene3d>
              <a:camera prst="isometricLeftDown"/>
              <a:lightRig rig="threePt" dir="t"/>
            </a:scene3d>
          </a:bodyPr>
          <a:lstStyle/>
          <a:p>
            <a:r>
              <a:rPr lang="en-US" sz="1200" spc="300" dirty="0">
                <a:solidFill>
                  <a:schemeClr val="bg1"/>
                </a:solidFill>
                <a:latin typeface="Oswald Light" panose="00000400000000000000" pitchFamily="2" charset="0"/>
              </a:rPr>
              <a:t>THE COLLECTED DATAS CAN BE VIEWED FROM OUR PERSONALISED IOT DASHBOARD ,IT PLOTS GRAPHS AND PIE CHART OF WEEKLY UPDATES</a:t>
            </a:r>
            <a:endParaRPr lang="en-IN" sz="1200" spc="300" dirty="0">
              <a:solidFill>
                <a:schemeClr val="bg1"/>
              </a:solidFill>
              <a:latin typeface="Oswald" panose="00000500000000000000" pitchFamily="2" charset="0"/>
            </a:endParaRPr>
          </a:p>
        </p:txBody>
      </p:sp>
      <p:pic>
        <p:nvPicPr>
          <p:cNvPr id="11" name="Graphic 10" descr="Bar chart">
            <a:extLst>
              <a:ext uri="{FF2B5EF4-FFF2-40B4-BE49-F238E27FC236}">
                <a16:creationId xmlns:a16="http://schemas.microsoft.com/office/drawing/2014/main" id="{30B5931B-E66C-4376-AEED-13A2CF7752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4719" y="2345046"/>
            <a:ext cx="559474" cy="559475"/>
          </a:xfrm>
          <a:prstGeom prst="rect">
            <a:avLst/>
          </a:prstGeom>
          <a:scene3d>
            <a:camera prst="isometricLeftDown"/>
            <a:lightRig rig="threePt" dir="t"/>
          </a:scene3d>
        </p:spPr>
      </p:pic>
      <p:sp>
        <p:nvSpPr>
          <p:cNvPr id="37" name="TextBox 36">
            <a:extLst>
              <a:ext uri="{FF2B5EF4-FFF2-40B4-BE49-F238E27FC236}">
                <a16:creationId xmlns:a16="http://schemas.microsoft.com/office/drawing/2014/main" id="{BB68117A-6AD4-4FA7-B46E-93AD0EE00575}"/>
              </a:ext>
            </a:extLst>
          </p:cNvPr>
          <p:cNvSpPr txBox="1"/>
          <p:nvPr/>
        </p:nvSpPr>
        <p:spPr>
          <a:xfrm>
            <a:off x="6952293" y="2291707"/>
            <a:ext cx="2802732" cy="230832"/>
          </a:xfrm>
          <a:prstGeom prst="rect">
            <a:avLst/>
          </a:prstGeom>
          <a:noFill/>
        </p:spPr>
        <p:txBody>
          <a:bodyPr wrap="square" rtlCol="0">
            <a:spAutoFit/>
            <a:scene3d>
              <a:camera prst="isometricLeftDown"/>
              <a:lightRig rig="threePt" dir="t"/>
            </a:scene3d>
          </a:bodyPr>
          <a:lstStyle/>
          <a:p>
            <a:r>
              <a:rPr lang="en-US" sz="900" spc="300" dirty="0">
                <a:solidFill>
                  <a:schemeClr val="bg1"/>
                </a:solidFill>
                <a:latin typeface="Oswald" panose="00000500000000000000" pitchFamily="2" charset="0"/>
              </a:rPr>
              <a:t>KIOX-ADTB</a:t>
            </a:r>
            <a:endParaRPr lang="en-IN" sz="900" spc="300" dirty="0">
              <a:solidFill>
                <a:schemeClr val="bg1"/>
              </a:solidFill>
              <a:latin typeface="Oswald" panose="00000500000000000000" pitchFamily="2" charset="0"/>
            </a:endParaRPr>
          </a:p>
        </p:txBody>
      </p:sp>
      <p:sp>
        <p:nvSpPr>
          <p:cNvPr id="19" name="Rectangle: Rounded Corners 18">
            <a:extLst>
              <a:ext uri="{FF2B5EF4-FFF2-40B4-BE49-F238E27FC236}">
                <a16:creationId xmlns:a16="http://schemas.microsoft.com/office/drawing/2014/main" id="{2715D844-5120-4894-8511-A8DA64E53923}"/>
              </a:ext>
            </a:extLst>
          </p:cNvPr>
          <p:cNvSpPr/>
          <p:nvPr/>
        </p:nvSpPr>
        <p:spPr>
          <a:xfrm>
            <a:off x="3580673" y="2737187"/>
            <a:ext cx="3549924" cy="3176276"/>
          </a:xfrm>
          <a:prstGeom prst="roundRect">
            <a:avLst>
              <a:gd name="adj" fmla="val 9254"/>
            </a:avLst>
          </a:prstGeom>
          <a:gradFill>
            <a:gsLst>
              <a:gs pos="0">
                <a:srgbClr val="00BAE6"/>
              </a:gs>
              <a:gs pos="98000">
                <a:srgbClr val="D118DA"/>
              </a:gs>
            </a:gsLst>
            <a:lin ang="5400000" scaled="1"/>
          </a:gradFill>
          <a:effectLst>
            <a:innerShdw blurRad="381000">
              <a:srgbClr val="002164"/>
            </a:inn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15" name="Graphic 14" descr="Light bulb">
            <a:extLst>
              <a:ext uri="{FF2B5EF4-FFF2-40B4-BE49-F238E27FC236}">
                <a16:creationId xmlns:a16="http://schemas.microsoft.com/office/drawing/2014/main" id="{4D9FDA5E-D3BA-4FC7-9C46-F189240CFF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0038" y="4232213"/>
            <a:ext cx="497311" cy="497311"/>
          </a:xfrm>
          <a:prstGeom prst="rect">
            <a:avLst/>
          </a:prstGeom>
          <a:scene3d>
            <a:camera prst="isometricTopUp"/>
            <a:lightRig rig="threePt" dir="t"/>
          </a:scene3d>
        </p:spPr>
      </p:pic>
      <p:pic>
        <p:nvPicPr>
          <p:cNvPr id="41" name="Graphic 40" descr="Light bulb">
            <a:extLst>
              <a:ext uri="{FF2B5EF4-FFF2-40B4-BE49-F238E27FC236}">
                <a16:creationId xmlns:a16="http://schemas.microsoft.com/office/drawing/2014/main" id="{CFF8769F-7BCD-4037-AEEA-D81A85F550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17508" y="4210163"/>
            <a:ext cx="497311" cy="497311"/>
          </a:xfrm>
          <a:prstGeom prst="rect">
            <a:avLst/>
          </a:prstGeom>
          <a:scene3d>
            <a:camera prst="isometricTopUp"/>
            <a:lightRig rig="threePt" dir="t"/>
          </a:scene3d>
        </p:spPr>
      </p:pic>
      <p:sp>
        <p:nvSpPr>
          <p:cNvPr id="20" name="TextBox 19">
            <a:extLst>
              <a:ext uri="{FF2B5EF4-FFF2-40B4-BE49-F238E27FC236}">
                <a16:creationId xmlns:a16="http://schemas.microsoft.com/office/drawing/2014/main" id="{C1D2CF8A-C929-4850-AA91-F276EB748E85}"/>
              </a:ext>
            </a:extLst>
          </p:cNvPr>
          <p:cNvSpPr txBox="1"/>
          <p:nvPr/>
        </p:nvSpPr>
        <p:spPr>
          <a:xfrm>
            <a:off x="3085364" y="3429615"/>
            <a:ext cx="3643649" cy="807913"/>
          </a:xfrm>
          <a:prstGeom prst="rect">
            <a:avLst/>
          </a:prstGeom>
          <a:noFill/>
          <a:scene3d>
            <a:camera prst="isometricTopUp"/>
            <a:lightRig rig="threePt" dir="t"/>
          </a:scene3d>
        </p:spPr>
        <p:txBody>
          <a:bodyPr wrap="square" rtlCol="0">
            <a:spAutoFit/>
          </a:bodyPr>
          <a:lstStyle/>
          <a:p>
            <a:r>
              <a:rPr lang="en-IN" sz="3600" spc="300" dirty="0">
                <a:solidFill>
                  <a:schemeClr val="bg1"/>
                </a:solidFill>
                <a:latin typeface="Oswald Light" panose="00000400000000000000" pitchFamily="2" charset="0"/>
              </a:rPr>
              <a:t>TEMPERATURE</a:t>
            </a:r>
            <a:r>
              <a:rPr lang="en-IN" sz="1050" spc="300" dirty="0">
                <a:solidFill>
                  <a:schemeClr val="bg1"/>
                </a:solidFill>
                <a:latin typeface="Oswald Light" panose="00000400000000000000" pitchFamily="2" charset="0"/>
              </a:rPr>
              <a:t> </a:t>
            </a:r>
          </a:p>
          <a:p>
            <a:endParaRPr lang="en-IN" sz="1050" spc="300" dirty="0">
              <a:solidFill>
                <a:schemeClr val="bg1"/>
              </a:solidFill>
              <a:latin typeface="Oswald Light" panose="00000400000000000000" pitchFamily="2" charset="0"/>
            </a:endParaRPr>
          </a:p>
        </p:txBody>
      </p:sp>
      <p:pic>
        <p:nvPicPr>
          <p:cNvPr id="13" name="Graphic 12" descr="Upward trend">
            <a:extLst>
              <a:ext uri="{FF2B5EF4-FFF2-40B4-BE49-F238E27FC236}">
                <a16:creationId xmlns:a16="http://schemas.microsoft.com/office/drawing/2014/main" id="{57E370DF-8F01-449A-8DD7-47B97FBF09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27941" y="4772563"/>
            <a:ext cx="497311" cy="497311"/>
          </a:xfrm>
          <a:prstGeom prst="rect">
            <a:avLst/>
          </a:prstGeom>
          <a:scene3d>
            <a:camera prst="isometricTopUp"/>
            <a:lightRig rig="threePt" dir="t"/>
          </a:scene3d>
        </p:spPr>
      </p:pic>
      <p:pic>
        <p:nvPicPr>
          <p:cNvPr id="43" name="Graphic 42" descr="Upward trend">
            <a:extLst>
              <a:ext uri="{FF2B5EF4-FFF2-40B4-BE49-F238E27FC236}">
                <a16:creationId xmlns:a16="http://schemas.microsoft.com/office/drawing/2014/main" id="{EF774F30-843A-4D99-AF4F-4F4AAAEA570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84312" y="4762320"/>
            <a:ext cx="497311" cy="497311"/>
          </a:xfrm>
          <a:prstGeom prst="rect">
            <a:avLst/>
          </a:prstGeom>
          <a:scene3d>
            <a:camera prst="isometricTopUp"/>
            <a:lightRig rig="threePt" dir="t"/>
          </a:scene3d>
        </p:spPr>
      </p:pic>
      <p:sp>
        <p:nvSpPr>
          <p:cNvPr id="44" name="TextBox 43">
            <a:extLst>
              <a:ext uri="{FF2B5EF4-FFF2-40B4-BE49-F238E27FC236}">
                <a16:creationId xmlns:a16="http://schemas.microsoft.com/office/drawing/2014/main" id="{5A4A6B66-D49F-4BC8-8332-5858785BAB79}"/>
              </a:ext>
            </a:extLst>
          </p:cNvPr>
          <p:cNvSpPr txBox="1"/>
          <p:nvPr/>
        </p:nvSpPr>
        <p:spPr>
          <a:xfrm>
            <a:off x="4073674" y="3597225"/>
            <a:ext cx="3195494" cy="1077218"/>
          </a:xfrm>
          <a:prstGeom prst="rect">
            <a:avLst/>
          </a:prstGeom>
          <a:noFill/>
          <a:scene3d>
            <a:camera prst="isometricTopUp"/>
            <a:lightRig rig="threePt" dir="t"/>
          </a:scene3d>
        </p:spPr>
        <p:txBody>
          <a:bodyPr wrap="square" rtlCol="0">
            <a:spAutoFit/>
          </a:bodyPr>
          <a:lstStyle/>
          <a:p>
            <a:r>
              <a:rPr lang="en-US" sz="3200" spc="300" dirty="0">
                <a:solidFill>
                  <a:schemeClr val="bg1"/>
                </a:solidFill>
                <a:latin typeface="Oswald Light" panose="00000400000000000000" pitchFamily="2" charset="0"/>
              </a:rPr>
              <a:t>SpO2 ,HEARTRATE</a:t>
            </a:r>
            <a:endParaRPr lang="en-IN" sz="1050" spc="300" dirty="0">
              <a:solidFill>
                <a:schemeClr val="bg1"/>
              </a:solidFill>
              <a:latin typeface="Oswald Light" panose="00000400000000000000" pitchFamily="2" charset="0"/>
            </a:endParaRPr>
          </a:p>
        </p:txBody>
      </p:sp>
      <p:sp>
        <p:nvSpPr>
          <p:cNvPr id="27" name="Rectangle 26">
            <a:extLst>
              <a:ext uri="{FF2B5EF4-FFF2-40B4-BE49-F238E27FC236}">
                <a16:creationId xmlns:a16="http://schemas.microsoft.com/office/drawing/2014/main" id="{BF36FD7C-9502-4E25-A897-2512905C87A5}"/>
              </a:ext>
            </a:extLst>
          </p:cNvPr>
          <p:cNvSpPr/>
          <p:nvPr/>
        </p:nvSpPr>
        <p:spPr>
          <a:xfrm>
            <a:off x="5009717" y="4576313"/>
            <a:ext cx="1779712" cy="31082"/>
          </a:xfrm>
          <a:prstGeom prst="rect">
            <a:avLst/>
          </a:prstGeom>
          <a:solidFill>
            <a:schemeClr val="bg1">
              <a:alpha val="2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0" name="Rectangle: Rounded Corners 49">
            <a:extLst>
              <a:ext uri="{FF2B5EF4-FFF2-40B4-BE49-F238E27FC236}">
                <a16:creationId xmlns:a16="http://schemas.microsoft.com/office/drawing/2014/main" id="{1398BB01-FEF0-4F2A-A6F8-2198A3F9776D}"/>
              </a:ext>
            </a:extLst>
          </p:cNvPr>
          <p:cNvSpPr/>
          <p:nvPr/>
        </p:nvSpPr>
        <p:spPr>
          <a:xfrm>
            <a:off x="1417505" y="3950875"/>
            <a:ext cx="926398" cy="926398"/>
          </a:xfrm>
          <a:prstGeom prst="roundRect">
            <a:avLst/>
          </a:prstGeom>
          <a:gradFill>
            <a:gsLst>
              <a:gs pos="0">
                <a:srgbClr val="52D7FF"/>
              </a:gs>
              <a:gs pos="98000">
                <a:srgbClr val="FA00FA"/>
              </a:gs>
            </a:gsLst>
            <a:lin ang="2700000" scaled="1"/>
          </a:gradFill>
          <a:ln>
            <a:noFill/>
          </a:ln>
          <a:scene3d>
            <a:camera prst="isometricTopUp"/>
            <a:lightRig rig="threePt" dir="t">
              <a:rot lat="0" lon="0" rev="1200000"/>
            </a:lightRig>
          </a:scene3d>
          <a:sp3d extrusionH="1397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51" name="Rectangle: Rounded Corners 50">
            <a:extLst>
              <a:ext uri="{FF2B5EF4-FFF2-40B4-BE49-F238E27FC236}">
                <a16:creationId xmlns:a16="http://schemas.microsoft.com/office/drawing/2014/main" id="{8C18B228-F021-4AD2-903C-3B72578CC2FE}"/>
              </a:ext>
            </a:extLst>
          </p:cNvPr>
          <p:cNvSpPr/>
          <p:nvPr/>
        </p:nvSpPr>
        <p:spPr>
          <a:xfrm>
            <a:off x="1518866" y="3938724"/>
            <a:ext cx="739746" cy="739746"/>
          </a:xfrm>
          <a:prstGeom prst="roundRect">
            <a:avLst/>
          </a:prstGeom>
          <a:gradFill>
            <a:gsLst>
              <a:gs pos="0">
                <a:srgbClr val="52D7FF"/>
              </a:gs>
              <a:gs pos="98000">
                <a:srgbClr val="FA00FA"/>
              </a:gs>
            </a:gsLst>
            <a:lin ang="2700000" scaled="1"/>
          </a:gradFill>
          <a:ln>
            <a:noFill/>
          </a:ln>
          <a:scene3d>
            <a:camera prst="isometricTopUp"/>
            <a:lightRig rig="threePt" dir="t">
              <a:rot lat="0" lon="0" rev="1200000"/>
            </a:lightRig>
          </a:scene3d>
          <a:sp3d extrusionH="1397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3" name="Rectangle: Rounded Corners 62">
            <a:extLst>
              <a:ext uri="{FF2B5EF4-FFF2-40B4-BE49-F238E27FC236}">
                <a16:creationId xmlns:a16="http://schemas.microsoft.com/office/drawing/2014/main" id="{3517214D-4DEE-43A9-8657-E1387AF49034}"/>
              </a:ext>
            </a:extLst>
          </p:cNvPr>
          <p:cNvSpPr/>
          <p:nvPr/>
        </p:nvSpPr>
        <p:spPr>
          <a:xfrm>
            <a:off x="1610903" y="3938724"/>
            <a:ext cx="531176" cy="531176"/>
          </a:xfrm>
          <a:prstGeom prst="roundRect">
            <a:avLst/>
          </a:prstGeom>
          <a:gradFill>
            <a:gsLst>
              <a:gs pos="0">
                <a:srgbClr val="52D7FF"/>
              </a:gs>
              <a:gs pos="98000">
                <a:srgbClr val="FA00FA"/>
              </a:gs>
            </a:gsLst>
            <a:lin ang="2700000" scaled="1"/>
          </a:gradFill>
          <a:ln>
            <a:noFill/>
          </a:ln>
          <a:scene3d>
            <a:camera prst="isometricTopUp"/>
            <a:lightRig rig="threePt" dir="t">
              <a:rot lat="0" lon="0" rev="1200000"/>
            </a:lightRig>
          </a:scene3d>
          <a:sp3d extrusionH="1397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42" name="TextBox 41">
            <a:extLst>
              <a:ext uri="{FF2B5EF4-FFF2-40B4-BE49-F238E27FC236}">
                <a16:creationId xmlns:a16="http://schemas.microsoft.com/office/drawing/2014/main" id="{A4D4A333-1643-4D00-897D-5531067A6FEF}"/>
              </a:ext>
            </a:extLst>
          </p:cNvPr>
          <p:cNvSpPr txBox="1"/>
          <p:nvPr/>
        </p:nvSpPr>
        <p:spPr>
          <a:xfrm>
            <a:off x="4095982" y="4732102"/>
            <a:ext cx="6008115" cy="1446550"/>
          </a:xfrm>
          <a:prstGeom prst="rect">
            <a:avLst/>
          </a:prstGeom>
          <a:noFill/>
        </p:spPr>
        <p:txBody>
          <a:bodyPr wrap="square" rtlCol="0">
            <a:spAutoFit/>
            <a:scene3d>
              <a:camera prst="isometricTopUp"/>
              <a:lightRig rig="threePt" dir="t"/>
            </a:scene3d>
          </a:bodyPr>
          <a:lstStyle/>
          <a:p>
            <a:pPr algn="ctr"/>
            <a:r>
              <a:rPr lang="en-IN" sz="2800" spc="300" dirty="0">
                <a:gradFill flip="none" rotWithShape="1">
                  <a:gsLst>
                    <a:gs pos="0">
                      <a:srgbClr val="0037A4"/>
                    </a:gs>
                    <a:gs pos="100000">
                      <a:srgbClr val="D118DA"/>
                    </a:gs>
                  </a:gsLst>
                  <a:lin ang="13500000" scaled="1"/>
                  <a:tileRect/>
                </a:gradFill>
                <a:latin typeface="Oswald Light" panose="00000400000000000000" pitchFamily="2" charset="0"/>
              </a:rPr>
              <a:t>PATIENT MONITORING  </a:t>
            </a:r>
          </a:p>
          <a:p>
            <a:pPr algn="ctr"/>
            <a:r>
              <a:rPr lang="en-IN" sz="6000" b="1" spc="300" dirty="0">
                <a:gradFill flip="none" rotWithShape="1">
                  <a:gsLst>
                    <a:gs pos="0">
                      <a:srgbClr val="0037A4"/>
                    </a:gs>
                    <a:gs pos="100000">
                      <a:srgbClr val="D118DA"/>
                    </a:gs>
                  </a:gsLst>
                  <a:lin ang="13500000" scaled="1"/>
                  <a:tileRect/>
                </a:gradFill>
                <a:latin typeface="Oswald Light" panose="00000400000000000000" pitchFamily="2" charset="0"/>
              </a:rPr>
              <a:t>DASHBOARD</a:t>
            </a:r>
            <a:endParaRPr lang="en-IN" sz="3600" b="1" spc="300" dirty="0">
              <a:gradFill flip="none" rotWithShape="1">
                <a:gsLst>
                  <a:gs pos="0">
                    <a:srgbClr val="0037A4"/>
                  </a:gs>
                  <a:gs pos="100000">
                    <a:srgbClr val="D118DA"/>
                  </a:gs>
                </a:gsLst>
                <a:lin ang="13500000" scaled="1"/>
                <a:tileRect/>
              </a:gradFill>
              <a:latin typeface="Oswald Light" panose="00000400000000000000" pitchFamily="2" charset="0"/>
            </a:endParaRPr>
          </a:p>
        </p:txBody>
      </p:sp>
    </p:spTree>
    <p:extLst>
      <p:ext uri="{BB962C8B-B14F-4D97-AF65-F5344CB8AC3E}">
        <p14:creationId xmlns:p14="http://schemas.microsoft.com/office/powerpoint/2010/main" val="61005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1250" fill="hold"/>
                                        <p:tgtEl>
                                          <p:spTgt spid="66"/>
                                        </p:tgtEl>
                                        <p:attrNameLst>
                                          <p:attrName>ppt_x</p:attrName>
                                        </p:attrNameLst>
                                      </p:cBhvr>
                                      <p:tavLst>
                                        <p:tav tm="0">
                                          <p:val>
                                            <p:strVal val="#ppt_x"/>
                                          </p:val>
                                        </p:tav>
                                        <p:tav tm="100000">
                                          <p:val>
                                            <p:strVal val="#ppt_x"/>
                                          </p:val>
                                        </p:tav>
                                      </p:tavLst>
                                    </p:anim>
                                    <p:anim calcmode="lin" valueType="num">
                                      <p:cBhvr additive="base">
                                        <p:cTn id="8" dur="125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1250" fill="hold"/>
                                        <p:tgtEl>
                                          <p:spTgt spid="65"/>
                                        </p:tgtEl>
                                        <p:attrNameLst>
                                          <p:attrName>ppt_x</p:attrName>
                                        </p:attrNameLst>
                                      </p:cBhvr>
                                      <p:tavLst>
                                        <p:tav tm="0">
                                          <p:val>
                                            <p:strVal val="#ppt_x"/>
                                          </p:val>
                                        </p:tav>
                                        <p:tav tm="100000">
                                          <p:val>
                                            <p:strVal val="#ppt_x"/>
                                          </p:val>
                                        </p:tav>
                                      </p:tavLst>
                                    </p:anim>
                                    <p:anim calcmode="lin" valueType="num">
                                      <p:cBhvr additive="base">
                                        <p:cTn id="12" dur="125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1250" fill="hold"/>
                                        <p:tgtEl>
                                          <p:spTgt spid="64"/>
                                        </p:tgtEl>
                                        <p:attrNameLst>
                                          <p:attrName>ppt_x</p:attrName>
                                        </p:attrNameLst>
                                      </p:cBhvr>
                                      <p:tavLst>
                                        <p:tav tm="0">
                                          <p:val>
                                            <p:strVal val="#ppt_x"/>
                                          </p:val>
                                        </p:tav>
                                        <p:tav tm="100000">
                                          <p:val>
                                            <p:strVal val="#ppt_x"/>
                                          </p:val>
                                        </p:tav>
                                      </p:tavLst>
                                    </p:anim>
                                    <p:anim calcmode="lin" valueType="num">
                                      <p:cBhvr additive="base">
                                        <p:cTn id="16" dur="1250" fill="hold"/>
                                        <p:tgtEl>
                                          <p:spTgt spid="6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250" fill="hold"/>
                                        <p:tgtEl>
                                          <p:spTgt spid="3"/>
                                        </p:tgtEl>
                                        <p:attrNameLst>
                                          <p:attrName>ppt_x</p:attrName>
                                        </p:attrNameLst>
                                      </p:cBhvr>
                                      <p:tavLst>
                                        <p:tav tm="0">
                                          <p:val>
                                            <p:strVal val="#ppt_x"/>
                                          </p:val>
                                        </p:tav>
                                        <p:tav tm="100000">
                                          <p:val>
                                            <p:strVal val="#ppt_x"/>
                                          </p:val>
                                        </p:tav>
                                      </p:tavLst>
                                    </p:anim>
                                    <p:anim calcmode="lin" valueType="num">
                                      <p:cBhvr additive="base">
                                        <p:cTn id="20" dur="12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250" fill="hold"/>
                                        <p:tgtEl>
                                          <p:spTgt spid="62"/>
                                        </p:tgtEl>
                                        <p:attrNameLst>
                                          <p:attrName>ppt_x</p:attrName>
                                        </p:attrNameLst>
                                      </p:cBhvr>
                                      <p:tavLst>
                                        <p:tav tm="0">
                                          <p:val>
                                            <p:strVal val="#ppt_x"/>
                                          </p:val>
                                        </p:tav>
                                        <p:tav tm="100000">
                                          <p:val>
                                            <p:strVal val="#ppt_x"/>
                                          </p:val>
                                        </p:tav>
                                      </p:tavLst>
                                    </p:anim>
                                    <p:anim calcmode="lin" valueType="num">
                                      <p:cBhvr additive="base">
                                        <p:cTn id="24" dur="1250" fill="hold"/>
                                        <p:tgtEl>
                                          <p:spTgt spid="6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1250" fill="hold"/>
                                        <p:tgtEl>
                                          <p:spTgt spid="61"/>
                                        </p:tgtEl>
                                        <p:attrNameLst>
                                          <p:attrName>ppt_x</p:attrName>
                                        </p:attrNameLst>
                                      </p:cBhvr>
                                      <p:tavLst>
                                        <p:tav tm="0">
                                          <p:val>
                                            <p:strVal val="#ppt_x"/>
                                          </p:val>
                                        </p:tav>
                                        <p:tav tm="100000">
                                          <p:val>
                                            <p:strVal val="#ppt_x"/>
                                          </p:val>
                                        </p:tav>
                                      </p:tavLst>
                                    </p:anim>
                                    <p:anim calcmode="lin" valueType="num">
                                      <p:cBhvr additive="base">
                                        <p:cTn id="28" dur="1250" fill="hold"/>
                                        <p:tgtEl>
                                          <p:spTgt spid="6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250" fill="hold"/>
                                        <p:tgtEl>
                                          <p:spTgt spid="8"/>
                                        </p:tgtEl>
                                        <p:attrNameLst>
                                          <p:attrName>ppt_x</p:attrName>
                                        </p:attrNameLst>
                                      </p:cBhvr>
                                      <p:tavLst>
                                        <p:tav tm="0">
                                          <p:val>
                                            <p:strVal val="#ppt_x"/>
                                          </p:val>
                                        </p:tav>
                                        <p:tav tm="100000">
                                          <p:val>
                                            <p:strVal val="#ppt_x"/>
                                          </p:val>
                                        </p:tav>
                                      </p:tavLst>
                                    </p:anim>
                                    <p:anim calcmode="lin" valueType="num">
                                      <p:cBhvr additive="base">
                                        <p:cTn id="32" dur="125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1250" fill="hold"/>
                                        <p:tgtEl>
                                          <p:spTgt spid="56"/>
                                        </p:tgtEl>
                                        <p:attrNameLst>
                                          <p:attrName>ppt_x</p:attrName>
                                        </p:attrNameLst>
                                      </p:cBhvr>
                                      <p:tavLst>
                                        <p:tav tm="0">
                                          <p:val>
                                            <p:strVal val="#ppt_x"/>
                                          </p:val>
                                        </p:tav>
                                        <p:tav tm="100000">
                                          <p:val>
                                            <p:strVal val="#ppt_x"/>
                                          </p:val>
                                        </p:tav>
                                      </p:tavLst>
                                    </p:anim>
                                    <p:anim calcmode="lin" valueType="num">
                                      <p:cBhvr additive="base">
                                        <p:cTn id="36" dur="1250" fill="hold"/>
                                        <p:tgtEl>
                                          <p:spTgt spid="56"/>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1250" fill="hold"/>
                                        <p:tgtEl>
                                          <p:spTgt spid="57"/>
                                        </p:tgtEl>
                                        <p:attrNameLst>
                                          <p:attrName>ppt_x</p:attrName>
                                        </p:attrNameLst>
                                      </p:cBhvr>
                                      <p:tavLst>
                                        <p:tav tm="0">
                                          <p:val>
                                            <p:strVal val="#ppt_x"/>
                                          </p:val>
                                        </p:tav>
                                        <p:tav tm="100000">
                                          <p:val>
                                            <p:strVal val="#ppt_x"/>
                                          </p:val>
                                        </p:tav>
                                      </p:tavLst>
                                    </p:anim>
                                    <p:anim calcmode="lin" valueType="num">
                                      <p:cBhvr additive="base">
                                        <p:cTn id="40" dur="125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1250" fill="hold"/>
                                        <p:tgtEl>
                                          <p:spTgt spid="58"/>
                                        </p:tgtEl>
                                        <p:attrNameLst>
                                          <p:attrName>ppt_x</p:attrName>
                                        </p:attrNameLst>
                                      </p:cBhvr>
                                      <p:tavLst>
                                        <p:tav tm="0">
                                          <p:val>
                                            <p:strVal val="#ppt_x"/>
                                          </p:val>
                                        </p:tav>
                                        <p:tav tm="100000">
                                          <p:val>
                                            <p:strVal val="#ppt_x"/>
                                          </p:val>
                                        </p:tav>
                                      </p:tavLst>
                                    </p:anim>
                                    <p:anim calcmode="lin" valueType="num">
                                      <p:cBhvr additive="base">
                                        <p:cTn id="44" dur="1250" fill="hold"/>
                                        <p:tgtEl>
                                          <p:spTgt spid="58"/>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1250" fill="hold"/>
                                        <p:tgtEl>
                                          <p:spTgt spid="59"/>
                                        </p:tgtEl>
                                        <p:attrNameLst>
                                          <p:attrName>ppt_x</p:attrName>
                                        </p:attrNameLst>
                                      </p:cBhvr>
                                      <p:tavLst>
                                        <p:tav tm="0">
                                          <p:val>
                                            <p:strVal val="#ppt_x"/>
                                          </p:val>
                                        </p:tav>
                                        <p:tav tm="100000">
                                          <p:val>
                                            <p:strVal val="#ppt_x"/>
                                          </p:val>
                                        </p:tav>
                                      </p:tavLst>
                                    </p:anim>
                                    <p:anim calcmode="lin" valueType="num">
                                      <p:cBhvr additive="base">
                                        <p:cTn id="48" dur="1250" fill="hold"/>
                                        <p:tgtEl>
                                          <p:spTgt spid="59"/>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75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1250" fill="hold"/>
                                        <p:tgtEl>
                                          <p:spTgt spid="60"/>
                                        </p:tgtEl>
                                        <p:attrNameLst>
                                          <p:attrName>ppt_x</p:attrName>
                                        </p:attrNameLst>
                                      </p:cBhvr>
                                      <p:tavLst>
                                        <p:tav tm="0">
                                          <p:val>
                                            <p:strVal val="#ppt_x"/>
                                          </p:val>
                                        </p:tav>
                                        <p:tav tm="100000">
                                          <p:val>
                                            <p:strVal val="#ppt_x"/>
                                          </p:val>
                                        </p:tav>
                                      </p:tavLst>
                                    </p:anim>
                                    <p:anim calcmode="lin" valueType="num">
                                      <p:cBhvr additive="base">
                                        <p:cTn id="52" dur="1250" fill="hold"/>
                                        <p:tgtEl>
                                          <p:spTgt spid="60"/>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75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250" fill="hold"/>
                                        <p:tgtEl>
                                          <p:spTgt spid="6"/>
                                        </p:tgtEl>
                                        <p:attrNameLst>
                                          <p:attrName>ppt_x</p:attrName>
                                        </p:attrNameLst>
                                      </p:cBhvr>
                                      <p:tavLst>
                                        <p:tav tm="0">
                                          <p:val>
                                            <p:strVal val="#ppt_x"/>
                                          </p:val>
                                        </p:tav>
                                        <p:tav tm="100000">
                                          <p:val>
                                            <p:strVal val="#ppt_x"/>
                                          </p:val>
                                        </p:tav>
                                      </p:tavLst>
                                    </p:anim>
                                    <p:anim calcmode="lin" valueType="num">
                                      <p:cBhvr additive="base">
                                        <p:cTn id="56" dur="1250" fill="hold"/>
                                        <p:tgtEl>
                                          <p:spTgt spid="6"/>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75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1250" fill="hold"/>
                                        <p:tgtEl>
                                          <p:spTgt spid="52"/>
                                        </p:tgtEl>
                                        <p:attrNameLst>
                                          <p:attrName>ppt_x</p:attrName>
                                        </p:attrNameLst>
                                      </p:cBhvr>
                                      <p:tavLst>
                                        <p:tav tm="0">
                                          <p:val>
                                            <p:strVal val="#ppt_x"/>
                                          </p:val>
                                        </p:tav>
                                        <p:tav tm="100000">
                                          <p:val>
                                            <p:strVal val="#ppt_x"/>
                                          </p:val>
                                        </p:tav>
                                      </p:tavLst>
                                    </p:anim>
                                    <p:anim calcmode="lin" valueType="num">
                                      <p:cBhvr additive="base">
                                        <p:cTn id="60" dur="1250" fill="hold"/>
                                        <p:tgtEl>
                                          <p:spTgt spid="5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75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1250" fill="hold"/>
                                        <p:tgtEl>
                                          <p:spTgt spid="53"/>
                                        </p:tgtEl>
                                        <p:attrNameLst>
                                          <p:attrName>ppt_x</p:attrName>
                                        </p:attrNameLst>
                                      </p:cBhvr>
                                      <p:tavLst>
                                        <p:tav tm="0">
                                          <p:val>
                                            <p:strVal val="#ppt_x"/>
                                          </p:val>
                                        </p:tav>
                                        <p:tav tm="100000">
                                          <p:val>
                                            <p:strVal val="#ppt_x"/>
                                          </p:val>
                                        </p:tav>
                                      </p:tavLst>
                                    </p:anim>
                                    <p:anim calcmode="lin" valueType="num">
                                      <p:cBhvr additive="base">
                                        <p:cTn id="64" dur="1250" fill="hold"/>
                                        <p:tgtEl>
                                          <p:spTgt spid="5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1000"/>
                                  </p:stCondLst>
                                  <p:childTnLst>
                                    <p:set>
                                      <p:cBhvr>
                                        <p:cTn id="66" dur="1" fill="hold">
                                          <p:stCondLst>
                                            <p:cond delay="0"/>
                                          </p:stCondLst>
                                        </p:cTn>
                                        <p:tgtEl>
                                          <p:spTgt spid="54"/>
                                        </p:tgtEl>
                                        <p:attrNameLst>
                                          <p:attrName>style.visibility</p:attrName>
                                        </p:attrNameLst>
                                      </p:cBhvr>
                                      <p:to>
                                        <p:strVal val="visible"/>
                                      </p:to>
                                    </p:set>
                                    <p:anim calcmode="lin" valueType="num">
                                      <p:cBhvr additive="base">
                                        <p:cTn id="67" dur="1250" fill="hold"/>
                                        <p:tgtEl>
                                          <p:spTgt spid="54"/>
                                        </p:tgtEl>
                                        <p:attrNameLst>
                                          <p:attrName>ppt_x</p:attrName>
                                        </p:attrNameLst>
                                      </p:cBhvr>
                                      <p:tavLst>
                                        <p:tav tm="0">
                                          <p:val>
                                            <p:strVal val="#ppt_x"/>
                                          </p:val>
                                        </p:tav>
                                        <p:tav tm="100000">
                                          <p:val>
                                            <p:strVal val="#ppt_x"/>
                                          </p:val>
                                        </p:tav>
                                      </p:tavLst>
                                    </p:anim>
                                    <p:anim calcmode="lin" valueType="num">
                                      <p:cBhvr additive="base">
                                        <p:cTn id="68" dur="1250" fill="hold"/>
                                        <p:tgtEl>
                                          <p:spTgt spid="54"/>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1000"/>
                                  </p:st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1250" fill="hold"/>
                                        <p:tgtEl>
                                          <p:spTgt spid="55"/>
                                        </p:tgtEl>
                                        <p:attrNameLst>
                                          <p:attrName>ppt_x</p:attrName>
                                        </p:attrNameLst>
                                      </p:cBhvr>
                                      <p:tavLst>
                                        <p:tav tm="0">
                                          <p:val>
                                            <p:strVal val="#ppt_x"/>
                                          </p:val>
                                        </p:tav>
                                        <p:tav tm="100000">
                                          <p:val>
                                            <p:strVal val="#ppt_x"/>
                                          </p:val>
                                        </p:tav>
                                      </p:tavLst>
                                    </p:anim>
                                    <p:anim calcmode="lin" valueType="num">
                                      <p:cBhvr additive="base">
                                        <p:cTn id="72" dur="1250" fill="hold"/>
                                        <p:tgtEl>
                                          <p:spTgt spid="55"/>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1000"/>
                                  </p:stCondLst>
                                  <p:childTnLst>
                                    <p:set>
                                      <p:cBhvr>
                                        <p:cTn id="74" dur="1" fill="hold">
                                          <p:stCondLst>
                                            <p:cond delay="0"/>
                                          </p:stCondLst>
                                        </p:cTn>
                                        <p:tgtEl>
                                          <p:spTgt spid="2"/>
                                        </p:tgtEl>
                                        <p:attrNameLst>
                                          <p:attrName>style.visibility</p:attrName>
                                        </p:attrNameLst>
                                      </p:cBhvr>
                                      <p:to>
                                        <p:strVal val="visible"/>
                                      </p:to>
                                    </p:set>
                                    <p:anim calcmode="lin" valueType="num">
                                      <p:cBhvr additive="base">
                                        <p:cTn id="75" dur="1250" fill="hold"/>
                                        <p:tgtEl>
                                          <p:spTgt spid="2"/>
                                        </p:tgtEl>
                                        <p:attrNameLst>
                                          <p:attrName>ppt_x</p:attrName>
                                        </p:attrNameLst>
                                      </p:cBhvr>
                                      <p:tavLst>
                                        <p:tav tm="0">
                                          <p:val>
                                            <p:strVal val="#ppt_x"/>
                                          </p:val>
                                        </p:tav>
                                        <p:tav tm="100000">
                                          <p:val>
                                            <p:strVal val="#ppt_x"/>
                                          </p:val>
                                        </p:tav>
                                      </p:tavLst>
                                    </p:anim>
                                    <p:anim calcmode="lin" valueType="num">
                                      <p:cBhvr additive="base">
                                        <p:cTn id="76" dur="1250" fill="hold"/>
                                        <p:tgtEl>
                                          <p:spTgt spid="2"/>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100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1250" fill="hold"/>
                                        <p:tgtEl>
                                          <p:spTgt spid="4"/>
                                        </p:tgtEl>
                                        <p:attrNameLst>
                                          <p:attrName>ppt_x</p:attrName>
                                        </p:attrNameLst>
                                      </p:cBhvr>
                                      <p:tavLst>
                                        <p:tav tm="0">
                                          <p:val>
                                            <p:strVal val="#ppt_x"/>
                                          </p:val>
                                        </p:tav>
                                        <p:tav tm="100000">
                                          <p:val>
                                            <p:strVal val="#ppt_x"/>
                                          </p:val>
                                        </p:tav>
                                      </p:tavLst>
                                    </p:anim>
                                    <p:anim calcmode="lin" valueType="num">
                                      <p:cBhvr additive="base">
                                        <p:cTn id="80" dur="125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100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1250" fill="hold"/>
                                        <p:tgtEl>
                                          <p:spTgt spid="22"/>
                                        </p:tgtEl>
                                        <p:attrNameLst>
                                          <p:attrName>ppt_x</p:attrName>
                                        </p:attrNameLst>
                                      </p:cBhvr>
                                      <p:tavLst>
                                        <p:tav tm="0">
                                          <p:val>
                                            <p:strVal val="#ppt_x"/>
                                          </p:val>
                                        </p:tav>
                                        <p:tav tm="100000">
                                          <p:val>
                                            <p:strVal val="#ppt_x"/>
                                          </p:val>
                                        </p:tav>
                                      </p:tavLst>
                                    </p:anim>
                                    <p:anim calcmode="lin" valueType="num">
                                      <p:cBhvr additive="base">
                                        <p:cTn id="84" dur="1250" fill="hold"/>
                                        <p:tgtEl>
                                          <p:spTgt spid="22"/>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125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1250" fill="hold"/>
                                        <p:tgtEl>
                                          <p:spTgt spid="23"/>
                                        </p:tgtEl>
                                        <p:attrNameLst>
                                          <p:attrName>ppt_x</p:attrName>
                                        </p:attrNameLst>
                                      </p:cBhvr>
                                      <p:tavLst>
                                        <p:tav tm="0">
                                          <p:val>
                                            <p:strVal val="#ppt_x"/>
                                          </p:val>
                                        </p:tav>
                                        <p:tav tm="100000">
                                          <p:val>
                                            <p:strVal val="#ppt_x"/>
                                          </p:val>
                                        </p:tav>
                                      </p:tavLst>
                                    </p:anim>
                                    <p:anim calcmode="lin" valueType="num">
                                      <p:cBhvr additive="base">
                                        <p:cTn id="88" dur="1250" fill="hold"/>
                                        <p:tgtEl>
                                          <p:spTgt spid="23"/>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25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1250" fill="hold"/>
                                        <p:tgtEl>
                                          <p:spTgt spid="24"/>
                                        </p:tgtEl>
                                        <p:attrNameLst>
                                          <p:attrName>ppt_x</p:attrName>
                                        </p:attrNameLst>
                                      </p:cBhvr>
                                      <p:tavLst>
                                        <p:tav tm="0">
                                          <p:val>
                                            <p:strVal val="#ppt_x"/>
                                          </p:val>
                                        </p:tav>
                                        <p:tav tm="100000">
                                          <p:val>
                                            <p:strVal val="#ppt_x"/>
                                          </p:val>
                                        </p:tav>
                                      </p:tavLst>
                                    </p:anim>
                                    <p:anim calcmode="lin" valueType="num">
                                      <p:cBhvr additive="base">
                                        <p:cTn id="92" dur="1250" fill="hold"/>
                                        <p:tgtEl>
                                          <p:spTgt spid="24"/>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25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1250" fill="hold"/>
                                        <p:tgtEl>
                                          <p:spTgt spid="25"/>
                                        </p:tgtEl>
                                        <p:attrNameLst>
                                          <p:attrName>ppt_x</p:attrName>
                                        </p:attrNameLst>
                                      </p:cBhvr>
                                      <p:tavLst>
                                        <p:tav tm="0">
                                          <p:val>
                                            <p:strVal val="#ppt_x"/>
                                          </p:val>
                                        </p:tav>
                                        <p:tav tm="100000">
                                          <p:val>
                                            <p:strVal val="#ppt_x"/>
                                          </p:val>
                                        </p:tav>
                                      </p:tavLst>
                                    </p:anim>
                                    <p:anim calcmode="lin" valueType="num">
                                      <p:cBhvr additive="base">
                                        <p:cTn id="96" dur="1250" fill="hold"/>
                                        <p:tgtEl>
                                          <p:spTgt spid="25"/>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1250"/>
                                  </p:stCondLst>
                                  <p:childTnLst>
                                    <p:set>
                                      <p:cBhvr>
                                        <p:cTn id="98" dur="1" fill="hold">
                                          <p:stCondLst>
                                            <p:cond delay="0"/>
                                          </p:stCondLst>
                                        </p:cTn>
                                        <p:tgtEl>
                                          <p:spTgt spid="5"/>
                                        </p:tgtEl>
                                        <p:attrNameLst>
                                          <p:attrName>style.visibility</p:attrName>
                                        </p:attrNameLst>
                                      </p:cBhvr>
                                      <p:to>
                                        <p:strVal val="visible"/>
                                      </p:to>
                                    </p:set>
                                    <p:anim calcmode="lin" valueType="num">
                                      <p:cBhvr additive="base">
                                        <p:cTn id="99" dur="1250" fill="hold"/>
                                        <p:tgtEl>
                                          <p:spTgt spid="5"/>
                                        </p:tgtEl>
                                        <p:attrNameLst>
                                          <p:attrName>ppt_x</p:attrName>
                                        </p:attrNameLst>
                                      </p:cBhvr>
                                      <p:tavLst>
                                        <p:tav tm="0">
                                          <p:val>
                                            <p:strVal val="#ppt_x"/>
                                          </p:val>
                                        </p:tav>
                                        <p:tav tm="100000">
                                          <p:val>
                                            <p:strVal val="#ppt_x"/>
                                          </p:val>
                                        </p:tav>
                                      </p:tavLst>
                                    </p:anim>
                                    <p:anim calcmode="lin" valueType="num">
                                      <p:cBhvr additive="base">
                                        <p:cTn id="100" dur="1250" fill="hold"/>
                                        <p:tgtEl>
                                          <p:spTgt spid="5"/>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1250"/>
                                  </p:stCondLst>
                                  <p:childTnLst>
                                    <p:set>
                                      <p:cBhvr>
                                        <p:cTn id="102" dur="1" fill="hold">
                                          <p:stCondLst>
                                            <p:cond delay="0"/>
                                          </p:stCondLst>
                                        </p:cTn>
                                        <p:tgtEl>
                                          <p:spTgt spid="7"/>
                                        </p:tgtEl>
                                        <p:attrNameLst>
                                          <p:attrName>style.visibility</p:attrName>
                                        </p:attrNameLst>
                                      </p:cBhvr>
                                      <p:to>
                                        <p:strVal val="visible"/>
                                      </p:to>
                                    </p:set>
                                    <p:anim calcmode="lin" valueType="num">
                                      <p:cBhvr additive="base">
                                        <p:cTn id="103" dur="1250" fill="hold"/>
                                        <p:tgtEl>
                                          <p:spTgt spid="7"/>
                                        </p:tgtEl>
                                        <p:attrNameLst>
                                          <p:attrName>ppt_x</p:attrName>
                                        </p:attrNameLst>
                                      </p:cBhvr>
                                      <p:tavLst>
                                        <p:tav tm="0">
                                          <p:val>
                                            <p:strVal val="#ppt_x"/>
                                          </p:val>
                                        </p:tav>
                                        <p:tav tm="100000">
                                          <p:val>
                                            <p:strVal val="#ppt_x"/>
                                          </p:val>
                                        </p:tav>
                                      </p:tavLst>
                                    </p:anim>
                                    <p:anim calcmode="lin" valueType="num">
                                      <p:cBhvr additive="base">
                                        <p:cTn id="104" dur="1250" fill="hold"/>
                                        <p:tgtEl>
                                          <p:spTgt spid="7"/>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125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1250" fill="hold"/>
                                        <p:tgtEl>
                                          <p:spTgt spid="30"/>
                                        </p:tgtEl>
                                        <p:attrNameLst>
                                          <p:attrName>ppt_x</p:attrName>
                                        </p:attrNameLst>
                                      </p:cBhvr>
                                      <p:tavLst>
                                        <p:tav tm="0">
                                          <p:val>
                                            <p:strVal val="#ppt_x"/>
                                          </p:val>
                                        </p:tav>
                                        <p:tav tm="100000">
                                          <p:val>
                                            <p:strVal val="#ppt_x"/>
                                          </p:val>
                                        </p:tav>
                                      </p:tavLst>
                                    </p:anim>
                                    <p:anim calcmode="lin" valueType="num">
                                      <p:cBhvr additive="base">
                                        <p:cTn id="108" dur="1250" fill="hold"/>
                                        <p:tgtEl>
                                          <p:spTgt spid="30"/>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1500"/>
                                  </p:stCondLst>
                                  <p:childTnLst>
                                    <p:set>
                                      <p:cBhvr>
                                        <p:cTn id="110" dur="1" fill="hold">
                                          <p:stCondLst>
                                            <p:cond delay="0"/>
                                          </p:stCondLst>
                                        </p:cTn>
                                        <p:tgtEl>
                                          <p:spTgt spid="31"/>
                                        </p:tgtEl>
                                        <p:attrNameLst>
                                          <p:attrName>style.visibility</p:attrName>
                                        </p:attrNameLst>
                                      </p:cBhvr>
                                      <p:to>
                                        <p:strVal val="visible"/>
                                      </p:to>
                                    </p:set>
                                    <p:anim calcmode="lin" valueType="num">
                                      <p:cBhvr additive="base">
                                        <p:cTn id="111" dur="1250" fill="hold"/>
                                        <p:tgtEl>
                                          <p:spTgt spid="31"/>
                                        </p:tgtEl>
                                        <p:attrNameLst>
                                          <p:attrName>ppt_x</p:attrName>
                                        </p:attrNameLst>
                                      </p:cBhvr>
                                      <p:tavLst>
                                        <p:tav tm="0">
                                          <p:val>
                                            <p:strVal val="#ppt_x"/>
                                          </p:val>
                                        </p:tav>
                                        <p:tav tm="100000">
                                          <p:val>
                                            <p:strVal val="#ppt_x"/>
                                          </p:val>
                                        </p:tav>
                                      </p:tavLst>
                                    </p:anim>
                                    <p:anim calcmode="lin" valueType="num">
                                      <p:cBhvr additive="base">
                                        <p:cTn id="112" dur="1250" fill="hold"/>
                                        <p:tgtEl>
                                          <p:spTgt spid="3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150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1250" fill="hold"/>
                                        <p:tgtEl>
                                          <p:spTgt spid="32"/>
                                        </p:tgtEl>
                                        <p:attrNameLst>
                                          <p:attrName>ppt_x</p:attrName>
                                        </p:attrNameLst>
                                      </p:cBhvr>
                                      <p:tavLst>
                                        <p:tav tm="0">
                                          <p:val>
                                            <p:strVal val="#ppt_x"/>
                                          </p:val>
                                        </p:tav>
                                        <p:tav tm="100000">
                                          <p:val>
                                            <p:strVal val="#ppt_x"/>
                                          </p:val>
                                        </p:tav>
                                      </p:tavLst>
                                    </p:anim>
                                    <p:anim calcmode="lin" valueType="num">
                                      <p:cBhvr additive="base">
                                        <p:cTn id="116" dur="1250" fill="hold"/>
                                        <p:tgtEl>
                                          <p:spTgt spid="32"/>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1500"/>
                                  </p:stCondLst>
                                  <p:childTnLst>
                                    <p:set>
                                      <p:cBhvr>
                                        <p:cTn id="118" dur="1" fill="hold">
                                          <p:stCondLst>
                                            <p:cond delay="0"/>
                                          </p:stCondLst>
                                        </p:cTn>
                                        <p:tgtEl>
                                          <p:spTgt spid="9"/>
                                        </p:tgtEl>
                                        <p:attrNameLst>
                                          <p:attrName>style.visibility</p:attrName>
                                        </p:attrNameLst>
                                      </p:cBhvr>
                                      <p:to>
                                        <p:strVal val="visible"/>
                                      </p:to>
                                    </p:set>
                                    <p:anim calcmode="lin" valueType="num">
                                      <p:cBhvr additive="base">
                                        <p:cTn id="119" dur="1250" fill="hold"/>
                                        <p:tgtEl>
                                          <p:spTgt spid="9"/>
                                        </p:tgtEl>
                                        <p:attrNameLst>
                                          <p:attrName>ppt_x</p:attrName>
                                        </p:attrNameLst>
                                      </p:cBhvr>
                                      <p:tavLst>
                                        <p:tav tm="0">
                                          <p:val>
                                            <p:strVal val="#ppt_x"/>
                                          </p:val>
                                        </p:tav>
                                        <p:tav tm="100000">
                                          <p:val>
                                            <p:strVal val="#ppt_x"/>
                                          </p:val>
                                        </p:tav>
                                      </p:tavLst>
                                    </p:anim>
                                    <p:anim calcmode="lin" valueType="num">
                                      <p:cBhvr additive="base">
                                        <p:cTn id="120" dur="1250" fill="hold"/>
                                        <p:tgtEl>
                                          <p:spTgt spid="9"/>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1500"/>
                                  </p:stCondLst>
                                  <p:childTnLst>
                                    <p:set>
                                      <p:cBhvr>
                                        <p:cTn id="122" dur="1" fill="hold">
                                          <p:stCondLst>
                                            <p:cond delay="0"/>
                                          </p:stCondLst>
                                        </p:cTn>
                                        <p:tgtEl>
                                          <p:spTgt spid="29"/>
                                        </p:tgtEl>
                                        <p:attrNameLst>
                                          <p:attrName>style.visibility</p:attrName>
                                        </p:attrNameLst>
                                      </p:cBhvr>
                                      <p:to>
                                        <p:strVal val="visible"/>
                                      </p:to>
                                    </p:set>
                                    <p:anim calcmode="lin" valueType="num">
                                      <p:cBhvr additive="base">
                                        <p:cTn id="123" dur="1250" fill="hold"/>
                                        <p:tgtEl>
                                          <p:spTgt spid="29"/>
                                        </p:tgtEl>
                                        <p:attrNameLst>
                                          <p:attrName>ppt_x</p:attrName>
                                        </p:attrNameLst>
                                      </p:cBhvr>
                                      <p:tavLst>
                                        <p:tav tm="0">
                                          <p:val>
                                            <p:strVal val="#ppt_x"/>
                                          </p:val>
                                        </p:tav>
                                        <p:tav tm="100000">
                                          <p:val>
                                            <p:strVal val="#ppt_x"/>
                                          </p:val>
                                        </p:tav>
                                      </p:tavLst>
                                    </p:anim>
                                    <p:anim calcmode="lin" valueType="num">
                                      <p:cBhvr additive="base">
                                        <p:cTn id="124" dur="1250" fill="hold"/>
                                        <p:tgtEl>
                                          <p:spTgt spid="29"/>
                                        </p:tgtEl>
                                        <p:attrNameLst>
                                          <p:attrName>ppt_y</p:attrName>
                                        </p:attrNameLst>
                                      </p:cBhvr>
                                      <p:tavLst>
                                        <p:tav tm="0">
                                          <p:val>
                                            <p:strVal val="1+#ppt_h/2"/>
                                          </p:val>
                                        </p:tav>
                                        <p:tav tm="100000">
                                          <p:val>
                                            <p:strVal val="#ppt_y"/>
                                          </p:val>
                                        </p:tav>
                                      </p:tavLst>
                                    </p:anim>
                                  </p:childTnLst>
                                </p:cTn>
                              </p:par>
                              <p:par>
                                <p:cTn id="125" presetID="2" presetClass="entr" presetSubtype="4" decel="100000" fill="hold" nodeType="withEffect">
                                  <p:stCondLst>
                                    <p:cond delay="1500"/>
                                  </p:stCondLst>
                                  <p:childTnLst>
                                    <p:set>
                                      <p:cBhvr>
                                        <p:cTn id="126" dur="1" fill="hold">
                                          <p:stCondLst>
                                            <p:cond delay="0"/>
                                          </p:stCondLst>
                                        </p:cTn>
                                        <p:tgtEl>
                                          <p:spTgt spid="11"/>
                                        </p:tgtEl>
                                        <p:attrNameLst>
                                          <p:attrName>style.visibility</p:attrName>
                                        </p:attrNameLst>
                                      </p:cBhvr>
                                      <p:to>
                                        <p:strVal val="visible"/>
                                      </p:to>
                                    </p:set>
                                    <p:anim calcmode="lin" valueType="num">
                                      <p:cBhvr additive="base">
                                        <p:cTn id="127" dur="1250" fill="hold"/>
                                        <p:tgtEl>
                                          <p:spTgt spid="11"/>
                                        </p:tgtEl>
                                        <p:attrNameLst>
                                          <p:attrName>ppt_x</p:attrName>
                                        </p:attrNameLst>
                                      </p:cBhvr>
                                      <p:tavLst>
                                        <p:tav tm="0">
                                          <p:val>
                                            <p:strVal val="#ppt_x"/>
                                          </p:val>
                                        </p:tav>
                                        <p:tav tm="100000">
                                          <p:val>
                                            <p:strVal val="#ppt_x"/>
                                          </p:val>
                                        </p:tav>
                                      </p:tavLst>
                                    </p:anim>
                                    <p:anim calcmode="lin" valueType="num">
                                      <p:cBhvr additive="base">
                                        <p:cTn id="128" dur="1250" fill="hold"/>
                                        <p:tgtEl>
                                          <p:spTgt spid="11"/>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1500"/>
                                  </p:stCondLst>
                                  <p:childTnLst>
                                    <p:set>
                                      <p:cBhvr>
                                        <p:cTn id="130" dur="1" fill="hold">
                                          <p:stCondLst>
                                            <p:cond delay="0"/>
                                          </p:stCondLst>
                                        </p:cTn>
                                        <p:tgtEl>
                                          <p:spTgt spid="37"/>
                                        </p:tgtEl>
                                        <p:attrNameLst>
                                          <p:attrName>style.visibility</p:attrName>
                                        </p:attrNameLst>
                                      </p:cBhvr>
                                      <p:to>
                                        <p:strVal val="visible"/>
                                      </p:to>
                                    </p:set>
                                    <p:anim calcmode="lin" valueType="num">
                                      <p:cBhvr additive="base">
                                        <p:cTn id="131" dur="1250" fill="hold"/>
                                        <p:tgtEl>
                                          <p:spTgt spid="37"/>
                                        </p:tgtEl>
                                        <p:attrNameLst>
                                          <p:attrName>ppt_x</p:attrName>
                                        </p:attrNameLst>
                                      </p:cBhvr>
                                      <p:tavLst>
                                        <p:tav tm="0">
                                          <p:val>
                                            <p:strVal val="#ppt_x"/>
                                          </p:val>
                                        </p:tav>
                                        <p:tav tm="100000">
                                          <p:val>
                                            <p:strVal val="#ppt_x"/>
                                          </p:val>
                                        </p:tav>
                                      </p:tavLst>
                                    </p:anim>
                                    <p:anim calcmode="lin" valueType="num">
                                      <p:cBhvr additive="base">
                                        <p:cTn id="132" dur="1250" fill="hold"/>
                                        <p:tgtEl>
                                          <p:spTgt spid="37"/>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1500"/>
                                  </p:stCondLst>
                                  <p:childTnLst>
                                    <p:set>
                                      <p:cBhvr>
                                        <p:cTn id="134" dur="1" fill="hold">
                                          <p:stCondLst>
                                            <p:cond delay="0"/>
                                          </p:stCondLst>
                                        </p:cTn>
                                        <p:tgtEl>
                                          <p:spTgt spid="19"/>
                                        </p:tgtEl>
                                        <p:attrNameLst>
                                          <p:attrName>style.visibility</p:attrName>
                                        </p:attrNameLst>
                                      </p:cBhvr>
                                      <p:to>
                                        <p:strVal val="visible"/>
                                      </p:to>
                                    </p:set>
                                    <p:anim calcmode="lin" valueType="num">
                                      <p:cBhvr additive="base">
                                        <p:cTn id="135" dur="1250" fill="hold"/>
                                        <p:tgtEl>
                                          <p:spTgt spid="19"/>
                                        </p:tgtEl>
                                        <p:attrNameLst>
                                          <p:attrName>ppt_x</p:attrName>
                                        </p:attrNameLst>
                                      </p:cBhvr>
                                      <p:tavLst>
                                        <p:tav tm="0">
                                          <p:val>
                                            <p:strVal val="#ppt_x"/>
                                          </p:val>
                                        </p:tav>
                                        <p:tav tm="100000">
                                          <p:val>
                                            <p:strVal val="#ppt_x"/>
                                          </p:val>
                                        </p:tav>
                                      </p:tavLst>
                                    </p:anim>
                                    <p:anim calcmode="lin" valueType="num">
                                      <p:cBhvr additive="base">
                                        <p:cTn id="136" dur="1250" fill="hold"/>
                                        <p:tgtEl>
                                          <p:spTgt spid="19"/>
                                        </p:tgtEl>
                                        <p:attrNameLst>
                                          <p:attrName>ppt_y</p:attrName>
                                        </p:attrNameLst>
                                      </p:cBhvr>
                                      <p:tavLst>
                                        <p:tav tm="0">
                                          <p:val>
                                            <p:strVal val="1+#ppt_h/2"/>
                                          </p:val>
                                        </p:tav>
                                        <p:tav tm="100000">
                                          <p:val>
                                            <p:strVal val="#ppt_y"/>
                                          </p:val>
                                        </p:tav>
                                      </p:tavLst>
                                    </p:anim>
                                  </p:childTnLst>
                                </p:cTn>
                              </p:par>
                              <p:par>
                                <p:cTn id="137" presetID="2" presetClass="entr" presetSubtype="4" decel="100000" fill="hold" nodeType="withEffect">
                                  <p:stCondLst>
                                    <p:cond delay="1750"/>
                                  </p:stCondLst>
                                  <p:childTnLst>
                                    <p:set>
                                      <p:cBhvr>
                                        <p:cTn id="138" dur="1" fill="hold">
                                          <p:stCondLst>
                                            <p:cond delay="0"/>
                                          </p:stCondLst>
                                        </p:cTn>
                                        <p:tgtEl>
                                          <p:spTgt spid="15"/>
                                        </p:tgtEl>
                                        <p:attrNameLst>
                                          <p:attrName>style.visibility</p:attrName>
                                        </p:attrNameLst>
                                      </p:cBhvr>
                                      <p:to>
                                        <p:strVal val="visible"/>
                                      </p:to>
                                    </p:set>
                                    <p:anim calcmode="lin" valueType="num">
                                      <p:cBhvr additive="base">
                                        <p:cTn id="139" dur="1250" fill="hold"/>
                                        <p:tgtEl>
                                          <p:spTgt spid="15"/>
                                        </p:tgtEl>
                                        <p:attrNameLst>
                                          <p:attrName>ppt_x</p:attrName>
                                        </p:attrNameLst>
                                      </p:cBhvr>
                                      <p:tavLst>
                                        <p:tav tm="0">
                                          <p:val>
                                            <p:strVal val="#ppt_x"/>
                                          </p:val>
                                        </p:tav>
                                        <p:tav tm="100000">
                                          <p:val>
                                            <p:strVal val="#ppt_x"/>
                                          </p:val>
                                        </p:tav>
                                      </p:tavLst>
                                    </p:anim>
                                    <p:anim calcmode="lin" valueType="num">
                                      <p:cBhvr additive="base">
                                        <p:cTn id="140" dur="1250" fill="hold"/>
                                        <p:tgtEl>
                                          <p:spTgt spid="15"/>
                                        </p:tgtEl>
                                        <p:attrNameLst>
                                          <p:attrName>ppt_y</p:attrName>
                                        </p:attrNameLst>
                                      </p:cBhvr>
                                      <p:tavLst>
                                        <p:tav tm="0">
                                          <p:val>
                                            <p:strVal val="1+#ppt_h/2"/>
                                          </p:val>
                                        </p:tav>
                                        <p:tav tm="100000">
                                          <p:val>
                                            <p:strVal val="#ppt_y"/>
                                          </p:val>
                                        </p:tav>
                                      </p:tavLst>
                                    </p:anim>
                                  </p:childTnLst>
                                </p:cTn>
                              </p:par>
                              <p:par>
                                <p:cTn id="141" presetID="2" presetClass="entr" presetSubtype="4" decel="100000" fill="hold" nodeType="withEffect">
                                  <p:stCondLst>
                                    <p:cond delay="1750"/>
                                  </p:stCondLst>
                                  <p:childTnLst>
                                    <p:set>
                                      <p:cBhvr>
                                        <p:cTn id="142" dur="1" fill="hold">
                                          <p:stCondLst>
                                            <p:cond delay="0"/>
                                          </p:stCondLst>
                                        </p:cTn>
                                        <p:tgtEl>
                                          <p:spTgt spid="41"/>
                                        </p:tgtEl>
                                        <p:attrNameLst>
                                          <p:attrName>style.visibility</p:attrName>
                                        </p:attrNameLst>
                                      </p:cBhvr>
                                      <p:to>
                                        <p:strVal val="visible"/>
                                      </p:to>
                                    </p:set>
                                    <p:anim calcmode="lin" valueType="num">
                                      <p:cBhvr additive="base">
                                        <p:cTn id="143" dur="1250" fill="hold"/>
                                        <p:tgtEl>
                                          <p:spTgt spid="41"/>
                                        </p:tgtEl>
                                        <p:attrNameLst>
                                          <p:attrName>ppt_x</p:attrName>
                                        </p:attrNameLst>
                                      </p:cBhvr>
                                      <p:tavLst>
                                        <p:tav tm="0">
                                          <p:val>
                                            <p:strVal val="#ppt_x"/>
                                          </p:val>
                                        </p:tav>
                                        <p:tav tm="100000">
                                          <p:val>
                                            <p:strVal val="#ppt_x"/>
                                          </p:val>
                                        </p:tav>
                                      </p:tavLst>
                                    </p:anim>
                                    <p:anim calcmode="lin" valueType="num">
                                      <p:cBhvr additive="base">
                                        <p:cTn id="144" dur="1250" fill="hold"/>
                                        <p:tgtEl>
                                          <p:spTgt spid="41"/>
                                        </p:tgtEl>
                                        <p:attrNameLst>
                                          <p:attrName>ppt_y</p:attrName>
                                        </p:attrNameLst>
                                      </p:cBhvr>
                                      <p:tavLst>
                                        <p:tav tm="0">
                                          <p:val>
                                            <p:strVal val="1+#ppt_h/2"/>
                                          </p:val>
                                        </p:tav>
                                        <p:tav tm="100000">
                                          <p:val>
                                            <p:strVal val="#ppt_y"/>
                                          </p:val>
                                        </p:tav>
                                      </p:tavLst>
                                    </p:anim>
                                  </p:childTnLst>
                                </p:cTn>
                              </p:par>
                              <p:par>
                                <p:cTn id="145" presetID="2" presetClass="entr" presetSubtype="4" decel="100000" fill="hold" grpId="0" nodeType="withEffect">
                                  <p:stCondLst>
                                    <p:cond delay="1750"/>
                                  </p:stCondLst>
                                  <p:childTnLst>
                                    <p:set>
                                      <p:cBhvr>
                                        <p:cTn id="146" dur="1" fill="hold">
                                          <p:stCondLst>
                                            <p:cond delay="0"/>
                                          </p:stCondLst>
                                        </p:cTn>
                                        <p:tgtEl>
                                          <p:spTgt spid="20"/>
                                        </p:tgtEl>
                                        <p:attrNameLst>
                                          <p:attrName>style.visibility</p:attrName>
                                        </p:attrNameLst>
                                      </p:cBhvr>
                                      <p:to>
                                        <p:strVal val="visible"/>
                                      </p:to>
                                    </p:set>
                                    <p:anim calcmode="lin" valueType="num">
                                      <p:cBhvr additive="base">
                                        <p:cTn id="147" dur="1250" fill="hold"/>
                                        <p:tgtEl>
                                          <p:spTgt spid="20"/>
                                        </p:tgtEl>
                                        <p:attrNameLst>
                                          <p:attrName>ppt_x</p:attrName>
                                        </p:attrNameLst>
                                      </p:cBhvr>
                                      <p:tavLst>
                                        <p:tav tm="0">
                                          <p:val>
                                            <p:strVal val="#ppt_x"/>
                                          </p:val>
                                        </p:tav>
                                        <p:tav tm="100000">
                                          <p:val>
                                            <p:strVal val="#ppt_x"/>
                                          </p:val>
                                        </p:tav>
                                      </p:tavLst>
                                    </p:anim>
                                    <p:anim calcmode="lin" valueType="num">
                                      <p:cBhvr additive="base">
                                        <p:cTn id="148" dur="1250" fill="hold"/>
                                        <p:tgtEl>
                                          <p:spTgt spid="20"/>
                                        </p:tgtEl>
                                        <p:attrNameLst>
                                          <p:attrName>ppt_y</p:attrName>
                                        </p:attrNameLst>
                                      </p:cBhvr>
                                      <p:tavLst>
                                        <p:tav tm="0">
                                          <p:val>
                                            <p:strVal val="1+#ppt_h/2"/>
                                          </p:val>
                                        </p:tav>
                                        <p:tav tm="100000">
                                          <p:val>
                                            <p:strVal val="#ppt_y"/>
                                          </p:val>
                                        </p:tav>
                                      </p:tavLst>
                                    </p:anim>
                                  </p:childTnLst>
                                </p:cTn>
                              </p:par>
                              <p:par>
                                <p:cTn id="149" presetID="2" presetClass="entr" presetSubtype="4" decel="100000" fill="hold" nodeType="withEffect">
                                  <p:stCondLst>
                                    <p:cond delay="1750"/>
                                  </p:stCondLst>
                                  <p:childTnLst>
                                    <p:set>
                                      <p:cBhvr>
                                        <p:cTn id="150" dur="1" fill="hold">
                                          <p:stCondLst>
                                            <p:cond delay="0"/>
                                          </p:stCondLst>
                                        </p:cTn>
                                        <p:tgtEl>
                                          <p:spTgt spid="13"/>
                                        </p:tgtEl>
                                        <p:attrNameLst>
                                          <p:attrName>style.visibility</p:attrName>
                                        </p:attrNameLst>
                                      </p:cBhvr>
                                      <p:to>
                                        <p:strVal val="visible"/>
                                      </p:to>
                                    </p:set>
                                    <p:anim calcmode="lin" valueType="num">
                                      <p:cBhvr additive="base">
                                        <p:cTn id="151" dur="1250" fill="hold"/>
                                        <p:tgtEl>
                                          <p:spTgt spid="13"/>
                                        </p:tgtEl>
                                        <p:attrNameLst>
                                          <p:attrName>ppt_x</p:attrName>
                                        </p:attrNameLst>
                                      </p:cBhvr>
                                      <p:tavLst>
                                        <p:tav tm="0">
                                          <p:val>
                                            <p:strVal val="#ppt_x"/>
                                          </p:val>
                                        </p:tav>
                                        <p:tav tm="100000">
                                          <p:val>
                                            <p:strVal val="#ppt_x"/>
                                          </p:val>
                                        </p:tav>
                                      </p:tavLst>
                                    </p:anim>
                                    <p:anim calcmode="lin" valueType="num">
                                      <p:cBhvr additive="base">
                                        <p:cTn id="152" dur="1250" fill="hold"/>
                                        <p:tgtEl>
                                          <p:spTgt spid="13"/>
                                        </p:tgtEl>
                                        <p:attrNameLst>
                                          <p:attrName>ppt_y</p:attrName>
                                        </p:attrNameLst>
                                      </p:cBhvr>
                                      <p:tavLst>
                                        <p:tav tm="0">
                                          <p:val>
                                            <p:strVal val="1+#ppt_h/2"/>
                                          </p:val>
                                        </p:tav>
                                        <p:tav tm="100000">
                                          <p:val>
                                            <p:strVal val="#ppt_y"/>
                                          </p:val>
                                        </p:tav>
                                      </p:tavLst>
                                    </p:anim>
                                  </p:childTnLst>
                                </p:cTn>
                              </p:par>
                              <p:par>
                                <p:cTn id="153" presetID="2" presetClass="entr" presetSubtype="4" decel="100000" fill="hold" nodeType="withEffect">
                                  <p:stCondLst>
                                    <p:cond delay="1750"/>
                                  </p:stCondLst>
                                  <p:childTnLst>
                                    <p:set>
                                      <p:cBhvr>
                                        <p:cTn id="154" dur="1" fill="hold">
                                          <p:stCondLst>
                                            <p:cond delay="0"/>
                                          </p:stCondLst>
                                        </p:cTn>
                                        <p:tgtEl>
                                          <p:spTgt spid="43"/>
                                        </p:tgtEl>
                                        <p:attrNameLst>
                                          <p:attrName>style.visibility</p:attrName>
                                        </p:attrNameLst>
                                      </p:cBhvr>
                                      <p:to>
                                        <p:strVal val="visible"/>
                                      </p:to>
                                    </p:set>
                                    <p:anim calcmode="lin" valueType="num">
                                      <p:cBhvr additive="base">
                                        <p:cTn id="155" dur="1250" fill="hold"/>
                                        <p:tgtEl>
                                          <p:spTgt spid="43"/>
                                        </p:tgtEl>
                                        <p:attrNameLst>
                                          <p:attrName>ppt_x</p:attrName>
                                        </p:attrNameLst>
                                      </p:cBhvr>
                                      <p:tavLst>
                                        <p:tav tm="0">
                                          <p:val>
                                            <p:strVal val="#ppt_x"/>
                                          </p:val>
                                        </p:tav>
                                        <p:tav tm="100000">
                                          <p:val>
                                            <p:strVal val="#ppt_x"/>
                                          </p:val>
                                        </p:tav>
                                      </p:tavLst>
                                    </p:anim>
                                    <p:anim calcmode="lin" valueType="num">
                                      <p:cBhvr additive="base">
                                        <p:cTn id="156" dur="1250" fill="hold"/>
                                        <p:tgtEl>
                                          <p:spTgt spid="43"/>
                                        </p:tgtEl>
                                        <p:attrNameLst>
                                          <p:attrName>ppt_y</p:attrName>
                                        </p:attrNameLst>
                                      </p:cBhvr>
                                      <p:tavLst>
                                        <p:tav tm="0">
                                          <p:val>
                                            <p:strVal val="1+#ppt_h/2"/>
                                          </p:val>
                                        </p:tav>
                                        <p:tav tm="100000">
                                          <p:val>
                                            <p:strVal val="#ppt_y"/>
                                          </p:val>
                                        </p:tav>
                                      </p:tavLst>
                                    </p:anim>
                                  </p:childTnLst>
                                </p:cTn>
                              </p:par>
                              <p:par>
                                <p:cTn id="157" presetID="2" presetClass="entr" presetSubtype="4" decel="100000" fill="hold" grpId="0" nodeType="withEffect">
                                  <p:stCondLst>
                                    <p:cond delay="1750"/>
                                  </p:stCondLst>
                                  <p:childTnLst>
                                    <p:set>
                                      <p:cBhvr>
                                        <p:cTn id="158" dur="1" fill="hold">
                                          <p:stCondLst>
                                            <p:cond delay="0"/>
                                          </p:stCondLst>
                                        </p:cTn>
                                        <p:tgtEl>
                                          <p:spTgt spid="44"/>
                                        </p:tgtEl>
                                        <p:attrNameLst>
                                          <p:attrName>style.visibility</p:attrName>
                                        </p:attrNameLst>
                                      </p:cBhvr>
                                      <p:to>
                                        <p:strVal val="visible"/>
                                      </p:to>
                                    </p:set>
                                    <p:anim calcmode="lin" valueType="num">
                                      <p:cBhvr additive="base">
                                        <p:cTn id="159" dur="1250" fill="hold"/>
                                        <p:tgtEl>
                                          <p:spTgt spid="44"/>
                                        </p:tgtEl>
                                        <p:attrNameLst>
                                          <p:attrName>ppt_x</p:attrName>
                                        </p:attrNameLst>
                                      </p:cBhvr>
                                      <p:tavLst>
                                        <p:tav tm="0">
                                          <p:val>
                                            <p:strVal val="#ppt_x"/>
                                          </p:val>
                                        </p:tav>
                                        <p:tav tm="100000">
                                          <p:val>
                                            <p:strVal val="#ppt_x"/>
                                          </p:val>
                                        </p:tav>
                                      </p:tavLst>
                                    </p:anim>
                                    <p:anim calcmode="lin" valueType="num">
                                      <p:cBhvr additive="base">
                                        <p:cTn id="160" dur="1250" fill="hold"/>
                                        <p:tgtEl>
                                          <p:spTgt spid="44"/>
                                        </p:tgtEl>
                                        <p:attrNameLst>
                                          <p:attrName>ppt_y</p:attrName>
                                        </p:attrNameLst>
                                      </p:cBhvr>
                                      <p:tavLst>
                                        <p:tav tm="0">
                                          <p:val>
                                            <p:strVal val="1+#ppt_h/2"/>
                                          </p:val>
                                        </p:tav>
                                        <p:tav tm="100000">
                                          <p:val>
                                            <p:strVal val="#ppt_y"/>
                                          </p:val>
                                        </p:tav>
                                      </p:tavLst>
                                    </p:anim>
                                  </p:childTnLst>
                                </p:cTn>
                              </p:par>
                              <p:par>
                                <p:cTn id="161" presetID="2" presetClass="entr" presetSubtype="4" decel="100000" fill="hold" grpId="0" nodeType="withEffect">
                                  <p:stCondLst>
                                    <p:cond delay="1750"/>
                                  </p:stCondLst>
                                  <p:childTnLst>
                                    <p:set>
                                      <p:cBhvr>
                                        <p:cTn id="162" dur="1" fill="hold">
                                          <p:stCondLst>
                                            <p:cond delay="0"/>
                                          </p:stCondLst>
                                        </p:cTn>
                                        <p:tgtEl>
                                          <p:spTgt spid="27"/>
                                        </p:tgtEl>
                                        <p:attrNameLst>
                                          <p:attrName>style.visibility</p:attrName>
                                        </p:attrNameLst>
                                      </p:cBhvr>
                                      <p:to>
                                        <p:strVal val="visible"/>
                                      </p:to>
                                    </p:set>
                                    <p:anim calcmode="lin" valueType="num">
                                      <p:cBhvr additive="base">
                                        <p:cTn id="163" dur="1250" fill="hold"/>
                                        <p:tgtEl>
                                          <p:spTgt spid="27"/>
                                        </p:tgtEl>
                                        <p:attrNameLst>
                                          <p:attrName>ppt_x</p:attrName>
                                        </p:attrNameLst>
                                      </p:cBhvr>
                                      <p:tavLst>
                                        <p:tav tm="0">
                                          <p:val>
                                            <p:strVal val="#ppt_x"/>
                                          </p:val>
                                        </p:tav>
                                        <p:tav tm="100000">
                                          <p:val>
                                            <p:strVal val="#ppt_x"/>
                                          </p:val>
                                        </p:tav>
                                      </p:tavLst>
                                    </p:anim>
                                    <p:anim calcmode="lin" valueType="num">
                                      <p:cBhvr additive="base">
                                        <p:cTn id="164" dur="1250" fill="hold"/>
                                        <p:tgtEl>
                                          <p:spTgt spid="27"/>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2000"/>
                                  </p:stCondLst>
                                  <p:childTnLst>
                                    <p:set>
                                      <p:cBhvr>
                                        <p:cTn id="166" dur="1" fill="hold">
                                          <p:stCondLst>
                                            <p:cond delay="0"/>
                                          </p:stCondLst>
                                        </p:cTn>
                                        <p:tgtEl>
                                          <p:spTgt spid="50"/>
                                        </p:tgtEl>
                                        <p:attrNameLst>
                                          <p:attrName>style.visibility</p:attrName>
                                        </p:attrNameLst>
                                      </p:cBhvr>
                                      <p:to>
                                        <p:strVal val="visible"/>
                                      </p:to>
                                    </p:set>
                                    <p:anim calcmode="lin" valueType="num">
                                      <p:cBhvr additive="base">
                                        <p:cTn id="167" dur="1250" fill="hold"/>
                                        <p:tgtEl>
                                          <p:spTgt spid="50"/>
                                        </p:tgtEl>
                                        <p:attrNameLst>
                                          <p:attrName>ppt_x</p:attrName>
                                        </p:attrNameLst>
                                      </p:cBhvr>
                                      <p:tavLst>
                                        <p:tav tm="0">
                                          <p:val>
                                            <p:strVal val="#ppt_x"/>
                                          </p:val>
                                        </p:tav>
                                        <p:tav tm="100000">
                                          <p:val>
                                            <p:strVal val="#ppt_x"/>
                                          </p:val>
                                        </p:tav>
                                      </p:tavLst>
                                    </p:anim>
                                    <p:anim calcmode="lin" valueType="num">
                                      <p:cBhvr additive="base">
                                        <p:cTn id="168" dur="1250" fill="hold"/>
                                        <p:tgtEl>
                                          <p:spTgt spid="50"/>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2000"/>
                                  </p:stCondLst>
                                  <p:childTnLst>
                                    <p:set>
                                      <p:cBhvr>
                                        <p:cTn id="170" dur="1" fill="hold">
                                          <p:stCondLst>
                                            <p:cond delay="0"/>
                                          </p:stCondLst>
                                        </p:cTn>
                                        <p:tgtEl>
                                          <p:spTgt spid="51"/>
                                        </p:tgtEl>
                                        <p:attrNameLst>
                                          <p:attrName>style.visibility</p:attrName>
                                        </p:attrNameLst>
                                      </p:cBhvr>
                                      <p:to>
                                        <p:strVal val="visible"/>
                                      </p:to>
                                    </p:set>
                                    <p:anim calcmode="lin" valueType="num">
                                      <p:cBhvr additive="base">
                                        <p:cTn id="171" dur="1250" fill="hold"/>
                                        <p:tgtEl>
                                          <p:spTgt spid="51"/>
                                        </p:tgtEl>
                                        <p:attrNameLst>
                                          <p:attrName>ppt_x</p:attrName>
                                        </p:attrNameLst>
                                      </p:cBhvr>
                                      <p:tavLst>
                                        <p:tav tm="0">
                                          <p:val>
                                            <p:strVal val="#ppt_x"/>
                                          </p:val>
                                        </p:tav>
                                        <p:tav tm="100000">
                                          <p:val>
                                            <p:strVal val="#ppt_x"/>
                                          </p:val>
                                        </p:tav>
                                      </p:tavLst>
                                    </p:anim>
                                    <p:anim calcmode="lin" valueType="num">
                                      <p:cBhvr additive="base">
                                        <p:cTn id="172" dur="1250" fill="hold"/>
                                        <p:tgtEl>
                                          <p:spTgt spid="51"/>
                                        </p:tgtEl>
                                        <p:attrNameLst>
                                          <p:attrName>ppt_y</p:attrName>
                                        </p:attrNameLst>
                                      </p:cBhvr>
                                      <p:tavLst>
                                        <p:tav tm="0">
                                          <p:val>
                                            <p:strVal val="1+#ppt_h/2"/>
                                          </p:val>
                                        </p:tav>
                                        <p:tav tm="100000">
                                          <p:val>
                                            <p:strVal val="#ppt_y"/>
                                          </p:val>
                                        </p:tav>
                                      </p:tavLst>
                                    </p:anim>
                                  </p:childTnLst>
                                </p:cTn>
                              </p:par>
                              <p:par>
                                <p:cTn id="173" presetID="2" presetClass="entr" presetSubtype="4" decel="100000" fill="hold" grpId="0" nodeType="withEffect">
                                  <p:stCondLst>
                                    <p:cond delay="2250"/>
                                  </p:stCondLst>
                                  <p:childTnLst>
                                    <p:set>
                                      <p:cBhvr>
                                        <p:cTn id="174" dur="1" fill="hold">
                                          <p:stCondLst>
                                            <p:cond delay="0"/>
                                          </p:stCondLst>
                                        </p:cTn>
                                        <p:tgtEl>
                                          <p:spTgt spid="63"/>
                                        </p:tgtEl>
                                        <p:attrNameLst>
                                          <p:attrName>style.visibility</p:attrName>
                                        </p:attrNameLst>
                                      </p:cBhvr>
                                      <p:to>
                                        <p:strVal val="visible"/>
                                      </p:to>
                                    </p:set>
                                    <p:anim calcmode="lin" valueType="num">
                                      <p:cBhvr additive="base">
                                        <p:cTn id="175" dur="1250" fill="hold"/>
                                        <p:tgtEl>
                                          <p:spTgt spid="63"/>
                                        </p:tgtEl>
                                        <p:attrNameLst>
                                          <p:attrName>ppt_x</p:attrName>
                                        </p:attrNameLst>
                                      </p:cBhvr>
                                      <p:tavLst>
                                        <p:tav tm="0">
                                          <p:val>
                                            <p:strVal val="#ppt_x"/>
                                          </p:val>
                                        </p:tav>
                                        <p:tav tm="100000">
                                          <p:val>
                                            <p:strVal val="#ppt_x"/>
                                          </p:val>
                                        </p:tav>
                                      </p:tavLst>
                                    </p:anim>
                                    <p:anim calcmode="lin" valueType="num">
                                      <p:cBhvr additive="base">
                                        <p:cTn id="176" dur="1250" fill="hold"/>
                                        <p:tgtEl>
                                          <p:spTgt spid="63"/>
                                        </p:tgtEl>
                                        <p:attrNameLst>
                                          <p:attrName>ppt_y</p:attrName>
                                        </p:attrNameLst>
                                      </p:cBhvr>
                                      <p:tavLst>
                                        <p:tav tm="0">
                                          <p:val>
                                            <p:strVal val="1+#ppt_h/2"/>
                                          </p:val>
                                        </p:tav>
                                        <p:tav tm="100000">
                                          <p:val>
                                            <p:strVal val="#ppt_y"/>
                                          </p:val>
                                        </p:tav>
                                      </p:tavLst>
                                    </p:anim>
                                  </p:childTnLst>
                                </p:cTn>
                              </p:par>
                              <p:par>
                                <p:cTn id="177" presetID="2" presetClass="entr" presetSubtype="4" decel="100000" fill="hold" grpId="0" nodeType="withEffect">
                                  <p:stCondLst>
                                    <p:cond delay="2500"/>
                                  </p:stCondLst>
                                  <p:childTnLst>
                                    <p:set>
                                      <p:cBhvr>
                                        <p:cTn id="178" dur="1" fill="hold">
                                          <p:stCondLst>
                                            <p:cond delay="0"/>
                                          </p:stCondLst>
                                        </p:cTn>
                                        <p:tgtEl>
                                          <p:spTgt spid="42"/>
                                        </p:tgtEl>
                                        <p:attrNameLst>
                                          <p:attrName>style.visibility</p:attrName>
                                        </p:attrNameLst>
                                      </p:cBhvr>
                                      <p:to>
                                        <p:strVal val="visible"/>
                                      </p:to>
                                    </p:set>
                                    <p:anim calcmode="lin" valueType="num">
                                      <p:cBhvr additive="base">
                                        <p:cTn id="179" dur="1250" fill="hold"/>
                                        <p:tgtEl>
                                          <p:spTgt spid="42"/>
                                        </p:tgtEl>
                                        <p:attrNameLst>
                                          <p:attrName>ppt_x</p:attrName>
                                        </p:attrNameLst>
                                      </p:cBhvr>
                                      <p:tavLst>
                                        <p:tav tm="0">
                                          <p:val>
                                            <p:strVal val="#ppt_x"/>
                                          </p:val>
                                        </p:tav>
                                        <p:tav tm="100000">
                                          <p:val>
                                            <p:strVal val="#ppt_x"/>
                                          </p:val>
                                        </p:tav>
                                      </p:tavLst>
                                    </p:anim>
                                    <p:anim calcmode="lin" valueType="num">
                                      <p:cBhvr additive="base">
                                        <p:cTn id="180" dur="125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5" grpId="0" animBg="1"/>
      <p:bldP spid="64" grpId="0" animBg="1"/>
      <p:bldP spid="3" grpId="0" animBg="1"/>
      <p:bldP spid="62" grpId="0" animBg="1"/>
      <p:bldP spid="61" grpId="0" animBg="1"/>
      <p:bldP spid="8" grpId="0" animBg="1"/>
      <p:bldP spid="56" grpId="0" animBg="1"/>
      <p:bldP spid="57" grpId="0" animBg="1"/>
      <p:bldP spid="58" grpId="0" animBg="1"/>
      <p:bldP spid="59" grpId="0" animBg="1"/>
      <p:bldP spid="60" grpId="0" animBg="1"/>
      <p:bldP spid="6" grpId="0" animBg="1"/>
      <p:bldP spid="52" grpId="0" animBg="1"/>
      <p:bldP spid="53" grpId="0" animBg="1"/>
      <p:bldP spid="54" grpId="0" animBg="1"/>
      <p:bldP spid="55" grpId="0" animBg="1"/>
      <p:bldP spid="2" grpId="0" animBg="1"/>
      <p:bldP spid="4" grpId="0"/>
      <p:bldP spid="22" grpId="0"/>
      <p:bldP spid="23" grpId="0"/>
      <p:bldP spid="24" grpId="0"/>
      <p:bldP spid="25" grpId="0"/>
      <p:bldP spid="5" grpId="0"/>
      <p:bldP spid="7" grpId="0"/>
      <p:bldP spid="30" grpId="0" animBg="1"/>
      <p:bldP spid="31" grpId="0" animBg="1"/>
      <p:bldP spid="32" grpId="0" animBg="1"/>
      <p:bldP spid="9" grpId="0"/>
      <p:bldP spid="29" grpId="0"/>
      <p:bldP spid="37" grpId="0"/>
      <p:bldP spid="19" grpId="0" animBg="1"/>
      <p:bldP spid="20" grpId="0"/>
      <p:bldP spid="44" grpId="0"/>
      <p:bldP spid="27" grpId="0" animBg="1"/>
      <p:bldP spid="50" grpId="0" animBg="1"/>
      <p:bldP spid="51" grpId="0" animBg="1"/>
      <p:bldP spid="63"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B19EAB-9BFD-4C18-8EE8-24A546316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554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2C43B0-5D94-407F-8B8B-CC8A56D0E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823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0477B-371C-47A6-96E2-53BC86980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962900" cy="6858000"/>
          </a:xfrm>
          <a:prstGeom prst="rect">
            <a:avLst/>
          </a:prstGeom>
        </p:spPr>
      </p:pic>
      <p:pic>
        <p:nvPicPr>
          <p:cNvPr id="5" name="Picture 4">
            <a:extLst>
              <a:ext uri="{FF2B5EF4-FFF2-40B4-BE49-F238E27FC236}">
                <a16:creationId xmlns:a16="http://schemas.microsoft.com/office/drawing/2014/main" id="{4CE2F372-8E9F-4AF1-ACCA-C490FA453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91250" y="857250"/>
            <a:ext cx="6858000" cy="5143500"/>
          </a:xfrm>
          <a:prstGeom prst="rect">
            <a:avLst/>
          </a:prstGeom>
        </p:spPr>
      </p:pic>
    </p:spTree>
    <p:extLst>
      <p:ext uri="{BB962C8B-B14F-4D97-AF65-F5344CB8AC3E}">
        <p14:creationId xmlns:p14="http://schemas.microsoft.com/office/powerpoint/2010/main" val="1892384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E1159D-A197-47A3-9D45-1714EF411E21}"/>
              </a:ext>
            </a:extLst>
          </p:cNvPr>
          <p:cNvSpPr/>
          <p:nvPr/>
        </p:nvSpPr>
        <p:spPr>
          <a:xfrm>
            <a:off x="4565164" y="631371"/>
            <a:ext cx="2873828" cy="5595257"/>
          </a:xfrm>
          <a:prstGeom prst="roundRect">
            <a:avLst>
              <a:gd name="adj" fmla="val 10228"/>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C6A172F9-DF24-4BDB-87D0-5CFCEFD2C0A6}"/>
              </a:ext>
            </a:extLst>
          </p:cNvPr>
          <p:cNvSpPr/>
          <p:nvPr/>
        </p:nvSpPr>
        <p:spPr>
          <a:xfrm>
            <a:off x="5137264" y="2024743"/>
            <a:ext cx="1729628" cy="2808512"/>
          </a:xfrm>
          <a:prstGeom prst="roundRect">
            <a:avLst>
              <a:gd name="adj" fmla="val 17769"/>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02835E3-1D45-4A45-A133-0390DC1490AC}"/>
              </a:ext>
            </a:extLst>
          </p:cNvPr>
          <p:cNvSpPr/>
          <p:nvPr/>
        </p:nvSpPr>
        <p:spPr>
          <a:xfrm>
            <a:off x="4897778" y="2189950"/>
            <a:ext cx="2208600" cy="2478098"/>
          </a:xfrm>
          <a:prstGeom prst="roundRect">
            <a:avLst>
              <a:gd name="adj" fmla="val 12355"/>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DE76AB4-E416-4FA8-9A4A-EAD1BE67A357}"/>
              </a:ext>
            </a:extLst>
          </p:cNvPr>
          <p:cNvSpPr/>
          <p:nvPr/>
        </p:nvSpPr>
        <p:spPr>
          <a:xfrm>
            <a:off x="4714541" y="2343429"/>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hlinkClick r:id="rId3" action="ppaction://hlinksldjump"/>
            <a:extLst>
              <a:ext uri="{FF2B5EF4-FFF2-40B4-BE49-F238E27FC236}">
                <a16:creationId xmlns:a16="http://schemas.microsoft.com/office/drawing/2014/main" id="{60BD307A-17AB-4323-8F7D-C15BFC8A8694}"/>
              </a:ext>
            </a:extLst>
          </p:cNvPr>
          <p:cNvSpPr/>
          <p:nvPr/>
        </p:nvSpPr>
        <p:spPr>
          <a:xfrm>
            <a:off x="4571208" y="5628486"/>
            <a:ext cx="2861740" cy="598142"/>
          </a:xfrm>
          <a:custGeom>
            <a:avLst/>
            <a:gdLst>
              <a:gd name="connsiteX0" fmla="*/ 281847 w 2861740"/>
              <a:gd name="connsiteY0" fmla="*/ 0 h 598142"/>
              <a:gd name="connsiteX1" fmla="*/ 2567805 w 2861740"/>
              <a:gd name="connsiteY1" fmla="*/ 0 h 598142"/>
              <a:gd name="connsiteX2" fmla="*/ 2861740 w 2861740"/>
              <a:gd name="connsiteY2" fmla="*/ 293935 h 598142"/>
              <a:gd name="connsiteX3" fmla="*/ 2861740 w 2861740"/>
              <a:gd name="connsiteY3" fmla="*/ 383149 h 598142"/>
              <a:gd name="connsiteX4" fmla="*/ 2850729 w 2861740"/>
              <a:gd name="connsiteY4" fmla="*/ 418620 h 598142"/>
              <a:gd name="connsiteX5" fmla="*/ 2579893 w 2861740"/>
              <a:gd name="connsiteY5" fmla="*/ 598142 h 598142"/>
              <a:gd name="connsiteX6" fmla="*/ 293935 w 2861740"/>
              <a:gd name="connsiteY6" fmla="*/ 598142 h 598142"/>
              <a:gd name="connsiteX7" fmla="*/ 0 w 2861740"/>
              <a:gd name="connsiteY7" fmla="*/ 304207 h 598142"/>
              <a:gd name="connsiteX8" fmla="*/ 0 w 2861740"/>
              <a:gd name="connsiteY8" fmla="*/ 214994 h 598142"/>
              <a:gd name="connsiteX9" fmla="*/ 11011 w 2861740"/>
              <a:gd name="connsiteY9" fmla="*/ 179523 h 598142"/>
              <a:gd name="connsiteX10" fmla="*/ 281847 w 2861740"/>
              <a:gd name="connsiteY10" fmla="*/ 0 h 5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1740" h="598142">
                <a:moveTo>
                  <a:pt x="281847" y="0"/>
                </a:moveTo>
                <a:lnTo>
                  <a:pt x="2567805" y="0"/>
                </a:lnTo>
                <a:cubicBezTo>
                  <a:pt x="2730141" y="0"/>
                  <a:pt x="2861740" y="131599"/>
                  <a:pt x="2861740" y="293935"/>
                </a:cubicBezTo>
                <a:lnTo>
                  <a:pt x="2861740" y="383149"/>
                </a:lnTo>
                <a:lnTo>
                  <a:pt x="2850729" y="418620"/>
                </a:lnTo>
                <a:cubicBezTo>
                  <a:pt x="2806108" y="524118"/>
                  <a:pt x="2701645" y="598142"/>
                  <a:pt x="2579893" y="598142"/>
                </a:cubicBezTo>
                <a:lnTo>
                  <a:pt x="293935" y="598142"/>
                </a:lnTo>
                <a:cubicBezTo>
                  <a:pt x="131599" y="598142"/>
                  <a:pt x="0" y="466543"/>
                  <a:pt x="0" y="304207"/>
                </a:cubicBezTo>
                <a:lnTo>
                  <a:pt x="0" y="214994"/>
                </a:lnTo>
                <a:lnTo>
                  <a:pt x="11011" y="179523"/>
                </a:lnTo>
                <a:cubicBezTo>
                  <a:pt x="55633" y="74025"/>
                  <a:pt x="160095" y="0"/>
                  <a:pt x="281847" y="0"/>
                </a:cubicBezTo>
                <a:close/>
              </a:path>
            </a:pathLst>
          </a:custGeom>
          <a:gradFill flip="none" rotWithShape="1">
            <a:gsLst>
              <a:gs pos="0">
                <a:srgbClr val="0000FF"/>
              </a:gs>
              <a:gs pos="100000">
                <a:srgbClr val="6600C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sz="1400" spc="600" dirty="0">
                <a:latin typeface="Raleway Medium" panose="020B0603030101060003" pitchFamily="34" charset="0"/>
              </a:rPr>
              <a:t>THANK YOU</a:t>
            </a:r>
          </a:p>
        </p:txBody>
      </p:sp>
      <p:sp>
        <p:nvSpPr>
          <p:cNvPr id="11" name="TextBox 10">
            <a:extLst>
              <a:ext uri="{FF2B5EF4-FFF2-40B4-BE49-F238E27FC236}">
                <a16:creationId xmlns:a16="http://schemas.microsoft.com/office/drawing/2014/main" id="{54507D61-3DEA-4425-95A6-E5D9227FD0A2}"/>
              </a:ext>
            </a:extLst>
          </p:cNvPr>
          <p:cNvSpPr txBox="1"/>
          <p:nvPr/>
        </p:nvSpPr>
        <p:spPr>
          <a:xfrm>
            <a:off x="4714541" y="914400"/>
            <a:ext cx="1109737" cy="369332"/>
          </a:xfrm>
          <a:prstGeom prst="rect">
            <a:avLst/>
          </a:prstGeom>
          <a:noFill/>
        </p:spPr>
        <p:txBody>
          <a:bodyPr wrap="square" rtlCol="0">
            <a:spAutoFit/>
          </a:bodyPr>
          <a:lstStyle/>
          <a:p>
            <a:r>
              <a:rPr lang="en-US" b="1" spc="300" dirty="0">
                <a:solidFill>
                  <a:schemeClr val="bg1"/>
                </a:solidFill>
                <a:latin typeface="Raleway" panose="020B0503030101060003" pitchFamily="34" charset="0"/>
              </a:rPr>
              <a:t>c</a:t>
            </a:r>
            <a:r>
              <a:rPr lang="en-IN" b="1" spc="300" dirty="0" err="1">
                <a:solidFill>
                  <a:schemeClr val="bg1"/>
                </a:solidFill>
                <a:latin typeface="Raleway" panose="020B0503030101060003" pitchFamily="34" charset="0"/>
              </a:rPr>
              <a:t>ovid</a:t>
            </a:r>
            <a:endParaRPr lang="en-IN" b="1" spc="300" dirty="0">
              <a:solidFill>
                <a:schemeClr val="bg1"/>
              </a:solidFill>
              <a:latin typeface="Raleway" panose="020B0503030101060003" pitchFamily="34" charset="0"/>
            </a:endParaRPr>
          </a:p>
        </p:txBody>
      </p:sp>
      <p:sp>
        <p:nvSpPr>
          <p:cNvPr id="12" name="TextBox 11">
            <a:extLst>
              <a:ext uri="{FF2B5EF4-FFF2-40B4-BE49-F238E27FC236}">
                <a16:creationId xmlns:a16="http://schemas.microsoft.com/office/drawing/2014/main" id="{F8B5C8DA-1DE0-4ABE-AAB0-62359992727A}"/>
              </a:ext>
            </a:extLst>
          </p:cNvPr>
          <p:cNvSpPr txBox="1"/>
          <p:nvPr/>
        </p:nvSpPr>
        <p:spPr>
          <a:xfrm>
            <a:off x="4714541" y="1190416"/>
            <a:ext cx="1109737" cy="307777"/>
          </a:xfrm>
          <a:prstGeom prst="rect">
            <a:avLst/>
          </a:prstGeom>
          <a:noFill/>
        </p:spPr>
        <p:txBody>
          <a:bodyPr wrap="square" rtlCol="0">
            <a:spAutoFit/>
          </a:bodyPr>
          <a:lstStyle/>
          <a:p>
            <a:r>
              <a:rPr lang="en-US" sz="1400" dirty="0">
                <a:solidFill>
                  <a:schemeClr val="bg1"/>
                </a:solidFill>
                <a:latin typeface="Raleway" panose="020B0503030101060003" pitchFamily="34" charset="0"/>
              </a:rPr>
              <a:t>1</a:t>
            </a:r>
            <a:r>
              <a:rPr lang="en-IN" sz="1400" dirty="0">
                <a:solidFill>
                  <a:schemeClr val="bg1"/>
                </a:solidFill>
                <a:latin typeface="Raleway" panose="020B0503030101060003" pitchFamily="34" charset="0"/>
              </a:rPr>
              <a:t>9</a:t>
            </a:r>
          </a:p>
        </p:txBody>
      </p:sp>
      <p:sp>
        <p:nvSpPr>
          <p:cNvPr id="15" name="Rectangle 14">
            <a:extLst>
              <a:ext uri="{FF2B5EF4-FFF2-40B4-BE49-F238E27FC236}">
                <a16:creationId xmlns:a16="http://schemas.microsoft.com/office/drawing/2014/main" id="{710E5275-25D5-4163-AFEC-A0DB6EF84A29}"/>
              </a:ext>
            </a:extLst>
          </p:cNvPr>
          <p:cNvSpPr/>
          <p:nvPr/>
        </p:nvSpPr>
        <p:spPr>
          <a:xfrm>
            <a:off x="4660047" y="2993126"/>
            <a:ext cx="2589170" cy="461665"/>
          </a:xfrm>
          <a:prstGeom prst="rect">
            <a:avLst/>
          </a:prstGeom>
        </p:spPr>
        <p:txBody>
          <a:bodyPr wrap="none">
            <a:spAutoFit/>
          </a:bodyPr>
          <a:lstStyle/>
          <a:p>
            <a:pPr algn="ctr"/>
            <a:r>
              <a:rPr lang="en-US" sz="2400" dirty="0" err="1">
                <a:solidFill>
                  <a:srgbClr val="6600CC"/>
                </a:solidFill>
                <a:latin typeface="Raleway Medium" panose="020B0603030101060003" pitchFamily="34" charset="0"/>
              </a:rPr>
              <a:t>Letsfighttogether</a:t>
            </a:r>
            <a:endParaRPr lang="en-IN" sz="2400" dirty="0">
              <a:solidFill>
                <a:srgbClr val="6600CC"/>
              </a:solidFill>
              <a:latin typeface="Raleway Medium" panose="020B0603030101060003" pitchFamily="34" charset="0"/>
            </a:endParaRPr>
          </a:p>
        </p:txBody>
      </p:sp>
      <p:cxnSp>
        <p:nvCxnSpPr>
          <p:cNvPr id="35" name="Straight Connector 34">
            <a:extLst>
              <a:ext uri="{FF2B5EF4-FFF2-40B4-BE49-F238E27FC236}">
                <a16:creationId xmlns:a16="http://schemas.microsoft.com/office/drawing/2014/main" id="{911E6D05-7AF5-4CB4-BFA2-020FCF216FDD}"/>
              </a:ext>
            </a:extLst>
          </p:cNvPr>
          <p:cNvCxnSpPr/>
          <p:nvPr/>
        </p:nvCxnSpPr>
        <p:spPr>
          <a:xfrm>
            <a:off x="5824278" y="1190416"/>
            <a:ext cx="1282100" cy="0"/>
          </a:xfrm>
          <a:prstGeom prst="line">
            <a:avLst/>
          </a:prstGeom>
          <a:ln>
            <a:solidFill>
              <a:schemeClr val="bg1">
                <a:alpha val="92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BC03350-7774-4D81-9FE6-1F1736C9498D}"/>
              </a:ext>
            </a:extLst>
          </p:cNvPr>
          <p:cNvSpPr/>
          <p:nvPr/>
        </p:nvSpPr>
        <p:spPr>
          <a:xfrm>
            <a:off x="10248550" y="631369"/>
            <a:ext cx="4827236" cy="5595257"/>
          </a:xfrm>
          <a:prstGeom prst="roundRect">
            <a:avLst>
              <a:gd name="adj" fmla="val 10228"/>
            </a:avLst>
          </a:prstGeom>
          <a:blipFill>
            <a:blip r:embed="rId4"/>
            <a:stretch>
              <a:fillRect r="-39000"/>
            </a:stretch>
          </a:blip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F5FC4B0-7710-465F-B268-35C13A517D17}"/>
              </a:ext>
            </a:extLst>
          </p:cNvPr>
          <p:cNvSpPr txBox="1"/>
          <p:nvPr/>
        </p:nvSpPr>
        <p:spPr>
          <a:xfrm>
            <a:off x="15611546" y="752686"/>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04</a:t>
            </a:r>
          </a:p>
        </p:txBody>
      </p:sp>
      <p:sp>
        <p:nvSpPr>
          <p:cNvPr id="40" name="Rectangle 39">
            <a:extLst>
              <a:ext uri="{FF2B5EF4-FFF2-40B4-BE49-F238E27FC236}">
                <a16:creationId xmlns:a16="http://schemas.microsoft.com/office/drawing/2014/main" id="{1A232E87-78A7-4208-B2E0-96219E3D12F1}"/>
              </a:ext>
            </a:extLst>
          </p:cNvPr>
          <p:cNvSpPr/>
          <p:nvPr/>
        </p:nvSpPr>
        <p:spPr>
          <a:xfrm>
            <a:off x="12949749" y="1498193"/>
            <a:ext cx="2494594" cy="369332"/>
          </a:xfrm>
          <a:prstGeom prst="rect">
            <a:avLst/>
          </a:prstGeom>
        </p:spPr>
        <p:txBody>
          <a:bodyPr wrap="none">
            <a:spAutoFit/>
          </a:bodyPr>
          <a:lstStyle/>
          <a:p>
            <a:r>
              <a:rPr lang="en-IN" spc="300" dirty="0">
                <a:solidFill>
                  <a:srgbClr val="6600CC"/>
                </a:solidFill>
                <a:latin typeface="Raleway Medium" panose="020B0603030101060003" pitchFamily="34" charset="0"/>
              </a:rPr>
              <a:t>POLYMORPHISM</a:t>
            </a:r>
          </a:p>
        </p:txBody>
      </p:sp>
      <p:sp>
        <p:nvSpPr>
          <p:cNvPr id="41" name="Rectangle 40">
            <a:extLst>
              <a:ext uri="{FF2B5EF4-FFF2-40B4-BE49-F238E27FC236}">
                <a16:creationId xmlns:a16="http://schemas.microsoft.com/office/drawing/2014/main" id="{D89ECDA8-CE50-4632-BBAB-78EFD9E6686C}"/>
              </a:ext>
            </a:extLst>
          </p:cNvPr>
          <p:cNvSpPr/>
          <p:nvPr/>
        </p:nvSpPr>
        <p:spPr>
          <a:xfrm>
            <a:off x="12964986" y="2269851"/>
            <a:ext cx="3178487" cy="1446550"/>
          </a:xfrm>
          <a:prstGeom prst="rect">
            <a:avLst/>
          </a:prstGeom>
        </p:spPr>
        <p:txBody>
          <a:bodyPr wrap="square">
            <a:spAutoFit/>
          </a:bodyPr>
          <a:lstStyle/>
          <a:p>
            <a:pPr algn="just"/>
            <a:r>
              <a:rPr lang="en-US" sz="1100" dirty="0">
                <a:latin typeface="Raleway Light" panose="020B0403030101060003" pitchFamily="34" charset="0"/>
              </a:rPr>
              <a:t>This Java OOP concept lets programmers use the same word to mean different things in different contexts. One form of polymorphism in Java is method overloading. That’s when different meanings are implied by the code itself. The other form is method overriding. That’s when the different meanings are implied by the values of the supplied variables. </a:t>
            </a:r>
            <a:endParaRPr lang="en-IN" sz="1100" dirty="0">
              <a:latin typeface="Raleway Light" panose="020B0403030101060003" pitchFamily="34" charset="0"/>
            </a:endParaRPr>
          </a:p>
        </p:txBody>
      </p:sp>
      <p:sp>
        <p:nvSpPr>
          <p:cNvPr id="47" name="Rectangle: Rounded Corners 46">
            <a:extLst>
              <a:ext uri="{FF2B5EF4-FFF2-40B4-BE49-F238E27FC236}">
                <a16:creationId xmlns:a16="http://schemas.microsoft.com/office/drawing/2014/main" id="{C75C07D0-3F38-4E34-BB4B-6B88892FCE7F}"/>
              </a:ext>
            </a:extLst>
          </p:cNvPr>
          <p:cNvSpPr/>
          <p:nvPr/>
        </p:nvSpPr>
        <p:spPr>
          <a:xfrm>
            <a:off x="10527104" y="2147295"/>
            <a:ext cx="147878" cy="2563404"/>
          </a:xfrm>
          <a:prstGeom prst="roundRect">
            <a:avLst>
              <a:gd name="adj" fmla="val 50000"/>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Graphic 22" descr="Circles with lines">
            <a:extLst>
              <a:ext uri="{FF2B5EF4-FFF2-40B4-BE49-F238E27FC236}">
                <a16:creationId xmlns:a16="http://schemas.microsoft.com/office/drawing/2014/main" id="{1EBBA966-D911-4F20-9A94-A001BDEAEE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62446" y="4910737"/>
            <a:ext cx="936000" cy="936000"/>
          </a:xfrm>
          <a:prstGeom prst="rect">
            <a:avLst/>
          </a:prstGeom>
        </p:spPr>
      </p:pic>
      <p:sp>
        <p:nvSpPr>
          <p:cNvPr id="19" name="Rectangle: Rounded Corners 18">
            <a:extLst>
              <a:ext uri="{FF2B5EF4-FFF2-40B4-BE49-F238E27FC236}">
                <a16:creationId xmlns:a16="http://schemas.microsoft.com/office/drawing/2014/main" id="{F7A5D973-F27E-4A7D-A269-A9CBE3BEBFAA}"/>
              </a:ext>
            </a:extLst>
          </p:cNvPr>
          <p:cNvSpPr/>
          <p:nvPr/>
        </p:nvSpPr>
        <p:spPr>
          <a:xfrm>
            <a:off x="12978653" y="4090282"/>
            <a:ext cx="1800000" cy="1800000"/>
          </a:xfrm>
          <a:prstGeom prst="roundRect">
            <a:avLst>
              <a:gd name="adj" fmla="val 12781"/>
            </a:avLst>
          </a:prstGeom>
          <a:blipFill dpi="0" rotWithShape="1">
            <a:blip r:embed="rId7"/>
            <a:srcRect/>
            <a:stretch>
              <a:fillRect r="-39000"/>
            </a:stretch>
          </a:blipFill>
          <a:ln>
            <a:noFill/>
          </a:ln>
          <a:effectLst>
            <a:outerShdw blurRad="215900" dist="635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10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2AE8-751B-4594-A8D3-21267C9AE555}"/>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45892B8-32CF-4FE4-BF56-589EBD4CCC73}"/>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AC5EB9AF-E161-4AE1-8CCF-7A3C3C67A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9799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5" name="Hexagon 34">
            <a:extLst>
              <a:ext uri="{FF2B5EF4-FFF2-40B4-BE49-F238E27FC236}">
                <a16:creationId xmlns:a16="http://schemas.microsoft.com/office/drawing/2014/main" id="{D43F626D-06DB-4F76-A67E-F7F21F73334A}"/>
              </a:ext>
            </a:extLst>
          </p:cNvPr>
          <p:cNvSpPr/>
          <p:nvPr/>
        </p:nvSpPr>
        <p:spPr>
          <a:xfrm>
            <a:off x="269677" y="1592198"/>
            <a:ext cx="5642346" cy="4881292"/>
          </a:xfrm>
          <a:prstGeom prst="hexagon">
            <a:avLst>
              <a:gd name="adj" fmla="val 28570"/>
              <a:gd name="vf" fmla="val 115470"/>
            </a:avLst>
          </a:prstGeom>
          <a:noFill/>
          <a:ln w="53975" cap="rnd">
            <a:gradFill>
              <a:gsLst>
                <a:gs pos="0">
                  <a:srgbClr val="33CCFF">
                    <a:alpha val="0"/>
                  </a:srgbClr>
                </a:gs>
                <a:gs pos="100000">
                  <a:srgbClr val="3333FF"/>
                </a:gs>
              </a:gsLst>
              <a:lin ang="5400000" scaled="1"/>
            </a:gradFill>
            <a:round/>
          </a:ln>
          <a:scene3d>
            <a:camera prst="isometricTopUp"/>
            <a:lightRig rig="threePt" dir="t"/>
          </a:scene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ight Triangle 20">
            <a:extLst>
              <a:ext uri="{FF2B5EF4-FFF2-40B4-BE49-F238E27FC236}">
                <a16:creationId xmlns:a16="http://schemas.microsoft.com/office/drawing/2014/main" id="{6F68C81C-796D-43F3-879A-F860A4A60030}"/>
              </a:ext>
            </a:extLst>
          </p:cNvPr>
          <p:cNvSpPr/>
          <p:nvPr/>
        </p:nvSpPr>
        <p:spPr>
          <a:xfrm flipH="1">
            <a:off x="3551274" y="1860698"/>
            <a:ext cx="8640726" cy="4997302"/>
          </a:xfrm>
          <a:prstGeom prst="rtTriangle">
            <a:avLst/>
          </a:prstGeom>
          <a:gradFill>
            <a:gsLst>
              <a:gs pos="61000">
                <a:srgbClr val="0000FF"/>
              </a:gs>
              <a:gs pos="0">
                <a:srgbClr val="5F1EE2"/>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      Doctor     To       Be</a:t>
            </a:r>
            <a:endParaRPr lang="en-IN" dirty="0"/>
          </a:p>
        </p:txBody>
      </p:sp>
      <p:sp>
        <p:nvSpPr>
          <p:cNvPr id="18" name="Rectangle: Rounded Corners 17">
            <a:extLst>
              <a:ext uri="{FF2B5EF4-FFF2-40B4-BE49-F238E27FC236}">
                <a16:creationId xmlns:a16="http://schemas.microsoft.com/office/drawing/2014/main" id="{B0D3E40B-03E2-4ED0-A8EB-1DB68EDC92DE}"/>
              </a:ext>
            </a:extLst>
          </p:cNvPr>
          <p:cNvSpPr/>
          <p:nvPr/>
        </p:nvSpPr>
        <p:spPr>
          <a:xfrm>
            <a:off x="3336122" y="6271195"/>
            <a:ext cx="2244408" cy="485795"/>
          </a:xfrm>
          <a:prstGeom prst="roundRect">
            <a:avLst>
              <a:gd name="adj" fmla="val 50000"/>
            </a:avLst>
          </a:prstGeom>
          <a:gradFill flip="none" rotWithShape="1">
            <a:gsLst>
              <a:gs pos="18000">
                <a:srgbClr val="3333FF">
                  <a:alpha val="0"/>
                </a:srgbClr>
              </a:gs>
              <a:gs pos="84000">
                <a:srgbClr val="66FFFF"/>
              </a:gs>
            </a:gsLst>
            <a:lin ang="108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Hexagon 21">
            <a:extLst>
              <a:ext uri="{FF2B5EF4-FFF2-40B4-BE49-F238E27FC236}">
                <a16:creationId xmlns:a16="http://schemas.microsoft.com/office/drawing/2014/main" id="{6B5AD567-2998-445B-AA17-D7935AA23B06}"/>
              </a:ext>
            </a:extLst>
          </p:cNvPr>
          <p:cNvSpPr/>
          <p:nvPr/>
        </p:nvSpPr>
        <p:spPr>
          <a:xfrm>
            <a:off x="91817" y="101010"/>
            <a:ext cx="4068090" cy="3519376"/>
          </a:xfrm>
          <a:prstGeom prst="hexagon">
            <a:avLst>
              <a:gd name="adj" fmla="val 28570"/>
              <a:gd name="vf" fmla="val 115470"/>
            </a:avLst>
          </a:prstGeom>
          <a:noFill/>
          <a:ln w="53975" cap="rnd">
            <a:gradFill>
              <a:gsLst>
                <a:gs pos="0">
                  <a:srgbClr val="33CCFF"/>
                </a:gs>
                <a:gs pos="100000">
                  <a:srgbClr val="3333FF">
                    <a:alpha val="0"/>
                  </a:srgbClr>
                </a:gs>
              </a:gsLst>
              <a:lin ang="5400000" scaled="1"/>
            </a:gradFill>
            <a:round/>
          </a:ln>
          <a:scene3d>
            <a:camera prst="isometricTopUp"/>
            <a:lightRig rig="threePt" dir="t"/>
          </a:scene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ectangle: Rounded Corners 33">
            <a:extLst>
              <a:ext uri="{FF2B5EF4-FFF2-40B4-BE49-F238E27FC236}">
                <a16:creationId xmlns:a16="http://schemas.microsoft.com/office/drawing/2014/main" id="{6636C2B1-72BF-4CC8-A158-3F6C7D9D5D62}"/>
              </a:ext>
            </a:extLst>
          </p:cNvPr>
          <p:cNvSpPr/>
          <p:nvPr/>
        </p:nvSpPr>
        <p:spPr>
          <a:xfrm>
            <a:off x="4159907" y="4103281"/>
            <a:ext cx="1828800" cy="512136"/>
          </a:xfrm>
          <a:prstGeom prst="roundRect">
            <a:avLst>
              <a:gd name="adj" fmla="val 50000"/>
            </a:avLst>
          </a:prstGeom>
          <a:gradFill flip="none" rotWithShape="1">
            <a:gsLst>
              <a:gs pos="61000">
                <a:srgbClr val="0000FF"/>
              </a:gs>
              <a:gs pos="0">
                <a:srgbClr val="5F1EE2"/>
              </a:gs>
              <a:gs pos="100000">
                <a:srgbClr val="00FFFF"/>
              </a:gs>
            </a:gsLst>
            <a:lin ang="0" scaled="1"/>
            <a:tileRect/>
          </a:gradFill>
          <a:ln>
            <a:noFill/>
          </a:ln>
          <a:effectLst>
            <a:outerShdw blurRad="406400" dist="279400" dir="5400000" algn="tl" rotWithShape="0">
              <a:srgbClr val="00FFFF">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dirty="0">
                <a:latin typeface="Raleway" panose="020B0503030101060003" pitchFamily="34" charset="0"/>
              </a:rPr>
              <a:t>k</a:t>
            </a:r>
            <a:r>
              <a:rPr lang="en-IN" sz="1000" spc="300" dirty="0" err="1">
                <a:latin typeface="Raleway" panose="020B0503030101060003" pitchFamily="34" charset="0"/>
              </a:rPr>
              <a:t>iox</a:t>
            </a:r>
            <a:endParaRPr lang="en-IN" sz="1000" spc="300" dirty="0">
              <a:latin typeface="Raleway" panose="020B0503030101060003" pitchFamily="34" charset="0"/>
            </a:endParaRPr>
          </a:p>
        </p:txBody>
      </p:sp>
      <p:sp>
        <p:nvSpPr>
          <p:cNvPr id="2" name="Rectangle 1">
            <a:extLst>
              <a:ext uri="{FF2B5EF4-FFF2-40B4-BE49-F238E27FC236}">
                <a16:creationId xmlns:a16="http://schemas.microsoft.com/office/drawing/2014/main" id="{67989C15-55D0-4774-B5FF-DAC437E3A99A}"/>
              </a:ext>
            </a:extLst>
          </p:cNvPr>
          <p:cNvSpPr/>
          <p:nvPr/>
        </p:nvSpPr>
        <p:spPr>
          <a:xfrm>
            <a:off x="8158271" y="4615417"/>
            <a:ext cx="4033729" cy="923330"/>
          </a:xfrm>
          <a:prstGeom prst="rect">
            <a:avLst/>
          </a:prstGeom>
          <a:noFill/>
        </p:spPr>
        <p:txBody>
          <a:bodyPr wrap="squar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ADTB</a:t>
            </a: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281492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E1159D-A197-47A3-9D45-1714EF411E21}"/>
              </a:ext>
            </a:extLst>
          </p:cNvPr>
          <p:cNvSpPr/>
          <p:nvPr/>
        </p:nvSpPr>
        <p:spPr>
          <a:xfrm>
            <a:off x="4565164" y="631371"/>
            <a:ext cx="2873828" cy="5595257"/>
          </a:xfrm>
          <a:prstGeom prst="roundRect">
            <a:avLst>
              <a:gd name="adj" fmla="val 10228"/>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C6A172F9-DF24-4BDB-87D0-5CFCEFD2C0A6}"/>
              </a:ext>
            </a:extLst>
          </p:cNvPr>
          <p:cNvSpPr/>
          <p:nvPr/>
        </p:nvSpPr>
        <p:spPr>
          <a:xfrm>
            <a:off x="5137264" y="2024743"/>
            <a:ext cx="1729628" cy="2808512"/>
          </a:xfrm>
          <a:prstGeom prst="roundRect">
            <a:avLst>
              <a:gd name="adj" fmla="val 17769"/>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202835E3-1D45-4A45-A133-0390DC1490AC}"/>
              </a:ext>
            </a:extLst>
          </p:cNvPr>
          <p:cNvSpPr/>
          <p:nvPr/>
        </p:nvSpPr>
        <p:spPr>
          <a:xfrm>
            <a:off x="4897778" y="2189950"/>
            <a:ext cx="2208600" cy="2478098"/>
          </a:xfrm>
          <a:prstGeom prst="roundRect">
            <a:avLst>
              <a:gd name="adj" fmla="val 12355"/>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6DE76AB4-E416-4FA8-9A4A-EAD1BE67A357}"/>
              </a:ext>
            </a:extLst>
          </p:cNvPr>
          <p:cNvSpPr/>
          <p:nvPr/>
        </p:nvSpPr>
        <p:spPr>
          <a:xfrm>
            <a:off x="4714541" y="2343429"/>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hlinkClick r:id="rId3" action="ppaction://hlinksldjump"/>
            <a:extLst>
              <a:ext uri="{FF2B5EF4-FFF2-40B4-BE49-F238E27FC236}">
                <a16:creationId xmlns:a16="http://schemas.microsoft.com/office/drawing/2014/main" id="{60BD307A-17AB-4323-8F7D-C15BFC8A8694}"/>
              </a:ext>
            </a:extLst>
          </p:cNvPr>
          <p:cNvSpPr/>
          <p:nvPr/>
        </p:nvSpPr>
        <p:spPr>
          <a:xfrm>
            <a:off x="4571208" y="5628486"/>
            <a:ext cx="2861740" cy="598142"/>
          </a:xfrm>
          <a:custGeom>
            <a:avLst/>
            <a:gdLst>
              <a:gd name="connsiteX0" fmla="*/ 281847 w 2861740"/>
              <a:gd name="connsiteY0" fmla="*/ 0 h 598142"/>
              <a:gd name="connsiteX1" fmla="*/ 2567805 w 2861740"/>
              <a:gd name="connsiteY1" fmla="*/ 0 h 598142"/>
              <a:gd name="connsiteX2" fmla="*/ 2861740 w 2861740"/>
              <a:gd name="connsiteY2" fmla="*/ 293935 h 598142"/>
              <a:gd name="connsiteX3" fmla="*/ 2861740 w 2861740"/>
              <a:gd name="connsiteY3" fmla="*/ 383149 h 598142"/>
              <a:gd name="connsiteX4" fmla="*/ 2850729 w 2861740"/>
              <a:gd name="connsiteY4" fmla="*/ 418620 h 598142"/>
              <a:gd name="connsiteX5" fmla="*/ 2579893 w 2861740"/>
              <a:gd name="connsiteY5" fmla="*/ 598142 h 598142"/>
              <a:gd name="connsiteX6" fmla="*/ 293935 w 2861740"/>
              <a:gd name="connsiteY6" fmla="*/ 598142 h 598142"/>
              <a:gd name="connsiteX7" fmla="*/ 0 w 2861740"/>
              <a:gd name="connsiteY7" fmla="*/ 304207 h 598142"/>
              <a:gd name="connsiteX8" fmla="*/ 0 w 2861740"/>
              <a:gd name="connsiteY8" fmla="*/ 214994 h 598142"/>
              <a:gd name="connsiteX9" fmla="*/ 11011 w 2861740"/>
              <a:gd name="connsiteY9" fmla="*/ 179523 h 598142"/>
              <a:gd name="connsiteX10" fmla="*/ 281847 w 2861740"/>
              <a:gd name="connsiteY10" fmla="*/ 0 h 5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1740" h="598142">
                <a:moveTo>
                  <a:pt x="281847" y="0"/>
                </a:moveTo>
                <a:lnTo>
                  <a:pt x="2567805" y="0"/>
                </a:lnTo>
                <a:cubicBezTo>
                  <a:pt x="2730141" y="0"/>
                  <a:pt x="2861740" y="131599"/>
                  <a:pt x="2861740" y="293935"/>
                </a:cubicBezTo>
                <a:lnTo>
                  <a:pt x="2861740" y="383149"/>
                </a:lnTo>
                <a:lnTo>
                  <a:pt x="2850729" y="418620"/>
                </a:lnTo>
                <a:cubicBezTo>
                  <a:pt x="2806108" y="524118"/>
                  <a:pt x="2701645" y="598142"/>
                  <a:pt x="2579893" y="598142"/>
                </a:cubicBezTo>
                <a:lnTo>
                  <a:pt x="293935" y="598142"/>
                </a:lnTo>
                <a:cubicBezTo>
                  <a:pt x="131599" y="598142"/>
                  <a:pt x="0" y="466543"/>
                  <a:pt x="0" y="304207"/>
                </a:cubicBezTo>
                <a:lnTo>
                  <a:pt x="0" y="214994"/>
                </a:lnTo>
                <a:lnTo>
                  <a:pt x="11011" y="179523"/>
                </a:lnTo>
                <a:cubicBezTo>
                  <a:pt x="55633" y="74025"/>
                  <a:pt x="160095" y="0"/>
                  <a:pt x="281847" y="0"/>
                </a:cubicBezTo>
                <a:close/>
              </a:path>
            </a:pathLst>
          </a:custGeom>
          <a:gradFill flip="none" rotWithShape="1">
            <a:gsLst>
              <a:gs pos="0">
                <a:srgbClr val="0000FF"/>
              </a:gs>
              <a:gs pos="100000">
                <a:srgbClr val="6600C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600" normalizeH="0" baseline="0" noProof="0" dirty="0">
                <a:ln>
                  <a:noFill/>
                </a:ln>
                <a:solidFill>
                  <a:prstClr val="white"/>
                </a:solidFill>
                <a:effectLst/>
                <a:uLnTx/>
                <a:uFillTx/>
                <a:latin typeface="Raleway Medium" panose="020B0603030101060003" pitchFamily="34" charset="0"/>
                <a:ea typeface="+mn-ea"/>
                <a:cs typeface="+mn-cs"/>
              </a:rPr>
              <a:t>START</a:t>
            </a:r>
          </a:p>
        </p:txBody>
      </p:sp>
      <p:sp>
        <p:nvSpPr>
          <p:cNvPr id="11" name="TextBox 10">
            <a:extLst>
              <a:ext uri="{FF2B5EF4-FFF2-40B4-BE49-F238E27FC236}">
                <a16:creationId xmlns:a16="http://schemas.microsoft.com/office/drawing/2014/main" id="{54507D61-3DEA-4425-95A6-E5D9227FD0A2}"/>
              </a:ext>
            </a:extLst>
          </p:cNvPr>
          <p:cNvSpPr txBox="1"/>
          <p:nvPr/>
        </p:nvSpPr>
        <p:spPr>
          <a:xfrm>
            <a:off x="4714541" y="914400"/>
            <a:ext cx="11097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300" normalizeH="0" baseline="0" noProof="0" dirty="0">
                <a:ln>
                  <a:noFill/>
                </a:ln>
                <a:solidFill>
                  <a:prstClr val="white"/>
                </a:solidFill>
                <a:effectLst/>
                <a:uLnTx/>
                <a:uFillTx/>
                <a:latin typeface="Raleway" panose="020B0503030101060003" pitchFamily="34" charset="0"/>
                <a:ea typeface="+mn-ea"/>
                <a:cs typeface="+mn-cs"/>
              </a:rPr>
              <a:t>OOPS</a:t>
            </a:r>
          </a:p>
        </p:txBody>
      </p:sp>
      <p:sp>
        <p:nvSpPr>
          <p:cNvPr id="12" name="TextBox 11">
            <a:extLst>
              <a:ext uri="{FF2B5EF4-FFF2-40B4-BE49-F238E27FC236}">
                <a16:creationId xmlns:a16="http://schemas.microsoft.com/office/drawing/2014/main" id="{F8B5C8DA-1DE0-4ABE-AAB0-62359992727A}"/>
              </a:ext>
            </a:extLst>
          </p:cNvPr>
          <p:cNvSpPr txBox="1"/>
          <p:nvPr/>
        </p:nvSpPr>
        <p:spPr>
          <a:xfrm>
            <a:off x="4714541" y="1190416"/>
            <a:ext cx="11097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white"/>
                </a:solidFill>
                <a:effectLst/>
                <a:uLnTx/>
                <a:uFillTx/>
                <a:latin typeface="Raleway" panose="020B0503030101060003" pitchFamily="34" charset="0"/>
                <a:ea typeface="+mn-ea"/>
                <a:cs typeface="+mn-cs"/>
              </a:rPr>
              <a:t>Concept</a:t>
            </a:r>
            <a:endParaRPr kumimoji="0" lang="en-IN" sz="1400" b="0" i="0" u="none" strike="noStrike" kern="1200" cap="none" spc="0" normalizeH="0" baseline="0" noProof="0" dirty="0">
              <a:ln>
                <a:noFill/>
              </a:ln>
              <a:solidFill>
                <a:prstClr val="white"/>
              </a:solidFill>
              <a:effectLst/>
              <a:uLnTx/>
              <a:uFillTx/>
              <a:latin typeface="Raleway" panose="020B0503030101060003" pitchFamily="34" charset="0"/>
              <a:ea typeface="+mn-ea"/>
              <a:cs typeface="+mn-cs"/>
            </a:endParaRPr>
          </a:p>
        </p:txBody>
      </p:sp>
      <p:sp>
        <p:nvSpPr>
          <p:cNvPr id="15" name="Rectangle 14">
            <a:extLst>
              <a:ext uri="{FF2B5EF4-FFF2-40B4-BE49-F238E27FC236}">
                <a16:creationId xmlns:a16="http://schemas.microsoft.com/office/drawing/2014/main" id="{710E5275-25D5-4163-AFEC-A0DB6EF84A29}"/>
              </a:ext>
            </a:extLst>
          </p:cNvPr>
          <p:cNvSpPr/>
          <p:nvPr/>
        </p:nvSpPr>
        <p:spPr>
          <a:xfrm>
            <a:off x="4974266" y="3013498"/>
            <a:ext cx="205562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6600CC"/>
                </a:solidFill>
                <a:latin typeface="Raleway Medium" panose="020B0603030101060003" pitchFamily="34" charset="0"/>
              </a:rPr>
              <a:t>W</a:t>
            </a:r>
            <a:r>
              <a:rPr lang="en-IN" sz="2400" dirty="0">
                <a:solidFill>
                  <a:srgbClr val="6600CC"/>
                </a:solidFill>
                <a:latin typeface="Raleway Medium" panose="020B0603030101060003" pitchFamily="34" charset="0"/>
              </a:rPr>
              <a:t>hat is ADTB</a:t>
            </a:r>
            <a:endParaRPr kumimoji="0" lang="en-IN" sz="2400" b="0" i="0" u="none" strike="noStrike" kern="1200" cap="none" spc="0" normalizeH="0" baseline="0" noProof="0" dirty="0">
              <a:ln>
                <a:noFill/>
              </a:ln>
              <a:solidFill>
                <a:srgbClr val="6600CC"/>
              </a:solidFill>
              <a:effectLst/>
              <a:uLnTx/>
              <a:uFillTx/>
              <a:latin typeface="Raleway Medium" panose="020B0603030101060003" pitchFamily="34" charset="0"/>
              <a:ea typeface="+mn-ea"/>
              <a:cs typeface="+mn-cs"/>
            </a:endParaRPr>
          </a:p>
        </p:txBody>
      </p:sp>
      <p:cxnSp>
        <p:nvCxnSpPr>
          <p:cNvPr id="35" name="Straight Connector 34">
            <a:extLst>
              <a:ext uri="{FF2B5EF4-FFF2-40B4-BE49-F238E27FC236}">
                <a16:creationId xmlns:a16="http://schemas.microsoft.com/office/drawing/2014/main" id="{911E6D05-7AF5-4CB4-BFA2-020FCF216FDD}"/>
              </a:ext>
            </a:extLst>
          </p:cNvPr>
          <p:cNvCxnSpPr/>
          <p:nvPr/>
        </p:nvCxnSpPr>
        <p:spPr>
          <a:xfrm>
            <a:off x="5824278" y="1190416"/>
            <a:ext cx="1282100" cy="0"/>
          </a:xfrm>
          <a:prstGeom prst="line">
            <a:avLst/>
          </a:prstGeom>
          <a:ln>
            <a:solidFill>
              <a:schemeClr val="bg1">
                <a:alpha val="92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646717B2-A3EE-4263-8E73-FDE17A87A758}"/>
              </a:ext>
            </a:extLst>
          </p:cNvPr>
          <p:cNvSpPr/>
          <p:nvPr/>
        </p:nvSpPr>
        <p:spPr>
          <a:xfrm>
            <a:off x="10780180" y="631369"/>
            <a:ext cx="4827236" cy="5595257"/>
          </a:xfrm>
          <a:prstGeom prst="roundRect">
            <a:avLst>
              <a:gd name="adj" fmla="val 10228"/>
            </a:avLst>
          </a:prstGeom>
          <a:solidFill>
            <a:schemeClr val="bg1"/>
          </a:soli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D78E35D5-E38C-4E89-809F-EEEB7D33F690}"/>
              </a:ext>
            </a:extLst>
          </p:cNvPr>
          <p:cNvSpPr txBox="1"/>
          <p:nvPr/>
        </p:nvSpPr>
        <p:spPr>
          <a:xfrm>
            <a:off x="14463237" y="752686"/>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01</a:t>
            </a:r>
          </a:p>
        </p:txBody>
      </p:sp>
      <p:pic>
        <p:nvPicPr>
          <p:cNvPr id="21" name="Graphic 20" descr="Anger Symbol">
            <a:extLst>
              <a:ext uri="{FF2B5EF4-FFF2-40B4-BE49-F238E27FC236}">
                <a16:creationId xmlns:a16="http://schemas.microsoft.com/office/drawing/2014/main" id="{2753961C-D202-48D1-BC5F-8621E9B743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14137" y="4991557"/>
            <a:ext cx="936000" cy="936000"/>
          </a:xfrm>
          <a:prstGeom prst="rect">
            <a:avLst/>
          </a:prstGeom>
        </p:spPr>
      </p:pic>
      <p:sp>
        <p:nvSpPr>
          <p:cNvPr id="22" name="Rectangle 21">
            <a:extLst>
              <a:ext uri="{FF2B5EF4-FFF2-40B4-BE49-F238E27FC236}">
                <a16:creationId xmlns:a16="http://schemas.microsoft.com/office/drawing/2014/main" id="{4ED83AA9-F699-4D37-8A04-B14E16CC6EBF}"/>
              </a:ext>
            </a:extLst>
          </p:cNvPr>
          <p:cNvSpPr/>
          <p:nvPr/>
        </p:nvSpPr>
        <p:spPr>
          <a:xfrm>
            <a:off x="11801440" y="1498193"/>
            <a:ext cx="2217274" cy="369332"/>
          </a:xfrm>
          <a:prstGeom prst="rect">
            <a:avLst/>
          </a:prstGeom>
        </p:spPr>
        <p:txBody>
          <a:bodyPr wrap="none">
            <a:spAutoFit/>
          </a:bodyPr>
          <a:lstStyle/>
          <a:p>
            <a:r>
              <a:rPr lang="en-IN" spc="300" dirty="0">
                <a:solidFill>
                  <a:srgbClr val="6600CC"/>
                </a:solidFill>
                <a:latin typeface="Raleway Medium" panose="020B0603030101060003" pitchFamily="34" charset="0"/>
              </a:rPr>
              <a:t>ABSTRACTION</a:t>
            </a:r>
          </a:p>
        </p:txBody>
      </p:sp>
      <p:sp>
        <p:nvSpPr>
          <p:cNvPr id="24" name="Rectangle 23">
            <a:extLst>
              <a:ext uri="{FF2B5EF4-FFF2-40B4-BE49-F238E27FC236}">
                <a16:creationId xmlns:a16="http://schemas.microsoft.com/office/drawing/2014/main" id="{7A9F71AA-B264-456D-A9D9-F5D4CAD46012}"/>
              </a:ext>
            </a:extLst>
          </p:cNvPr>
          <p:cNvSpPr/>
          <p:nvPr/>
        </p:nvSpPr>
        <p:spPr>
          <a:xfrm>
            <a:off x="11816677" y="2269851"/>
            <a:ext cx="3178487" cy="1446550"/>
          </a:xfrm>
          <a:prstGeom prst="rect">
            <a:avLst/>
          </a:prstGeom>
        </p:spPr>
        <p:txBody>
          <a:bodyPr wrap="square">
            <a:spAutoFit/>
          </a:bodyPr>
          <a:lstStyle/>
          <a:p>
            <a:pPr algn="just"/>
            <a:r>
              <a:rPr lang="en-IN" sz="1100" dirty="0">
                <a:latin typeface="Raleway Light" panose="020B0403030101060003" pitchFamily="34" charset="0"/>
              </a:rPr>
              <a:t>Abstraction means using simple things to represent complexity. We all know how to turn the TV on, but we don’t need to know how it works in order to enjoy it. In Java, abstraction means simple things like objects, classes, and variables represent more complex underlying code and data. This is important because it lets avoid repeating the same work multiple times.</a:t>
            </a:r>
          </a:p>
        </p:txBody>
      </p:sp>
      <p:sp>
        <p:nvSpPr>
          <p:cNvPr id="25" name="Rectangle: Rounded Corners 24">
            <a:extLst>
              <a:ext uri="{FF2B5EF4-FFF2-40B4-BE49-F238E27FC236}">
                <a16:creationId xmlns:a16="http://schemas.microsoft.com/office/drawing/2014/main" id="{4712DB74-EAD1-4226-9DF1-9CA8C8C25945}"/>
              </a:ext>
            </a:extLst>
          </p:cNvPr>
          <p:cNvSpPr/>
          <p:nvPr/>
        </p:nvSpPr>
        <p:spPr>
          <a:xfrm>
            <a:off x="11911607" y="4090282"/>
            <a:ext cx="1800000" cy="1800000"/>
          </a:xfrm>
          <a:prstGeom prst="roundRect">
            <a:avLst>
              <a:gd name="adj" fmla="val 12781"/>
            </a:avLst>
          </a:prstGeom>
          <a:blipFill>
            <a:blip r:embed="rId6"/>
            <a:stretch>
              <a:fillRect/>
            </a:stretch>
          </a:blipFill>
          <a:ln>
            <a:noFill/>
          </a:ln>
          <a:effectLst>
            <a:outerShdw blurRad="215900" dist="635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D4A01DDA-413F-446E-A03E-071C1786A333}"/>
              </a:ext>
            </a:extLst>
          </p:cNvPr>
          <p:cNvSpPr/>
          <p:nvPr/>
        </p:nvSpPr>
        <p:spPr>
          <a:xfrm>
            <a:off x="11037472" y="2147295"/>
            <a:ext cx="147878" cy="2563404"/>
          </a:xfrm>
          <a:prstGeom prst="roundRect">
            <a:avLst>
              <a:gd name="adj" fmla="val 50000"/>
            </a:avLst>
          </a:prstGeom>
          <a:gradFill flip="none" rotWithShape="1">
            <a:gsLst>
              <a:gs pos="24000">
                <a:srgbClr val="6600FF"/>
              </a:gs>
              <a:gs pos="0">
                <a:srgbClr val="0000FF"/>
              </a:gs>
              <a:gs pos="100000">
                <a:srgbClr val="9900FF"/>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0013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00FF"/>
            </a:gs>
            <a:gs pos="100000">
              <a:srgbClr val="A015FF">
                <a:alpha val="91000"/>
              </a:srgbClr>
            </a:gs>
          </a:gsLst>
          <a:lin ang="135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E1159D-A197-47A3-9D45-1714EF411E21}"/>
              </a:ext>
            </a:extLst>
          </p:cNvPr>
          <p:cNvSpPr/>
          <p:nvPr/>
        </p:nvSpPr>
        <p:spPr>
          <a:xfrm>
            <a:off x="2906486" y="631371"/>
            <a:ext cx="2873828" cy="5595257"/>
          </a:xfrm>
          <a:prstGeom prst="roundRect">
            <a:avLst>
              <a:gd name="adj" fmla="val 10228"/>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C6A172F9-DF24-4BDB-87D0-5CFCEFD2C0A6}"/>
              </a:ext>
            </a:extLst>
          </p:cNvPr>
          <p:cNvSpPr/>
          <p:nvPr/>
        </p:nvSpPr>
        <p:spPr>
          <a:xfrm>
            <a:off x="3478586" y="2024743"/>
            <a:ext cx="1729628" cy="2808512"/>
          </a:xfrm>
          <a:prstGeom prst="roundRect">
            <a:avLst>
              <a:gd name="adj" fmla="val 17769"/>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02835E3-1D45-4A45-A133-0390DC1490AC}"/>
              </a:ext>
            </a:extLst>
          </p:cNvPr>
          <p:cNvSpPr/>
          <p:nvPr/>
        </p:nvSpPr>
        <p:spPr>
          <a:xfrm>
            <a:off x="3239100" y="2189950"/>
            <a:ext cx="2208600" cy="2478098"/>
          </a:xfrm>
          <a:prstGeom prst="roundRect">
            <a:avLst>
              <a:gd name="adj" fmla="val 12355"/>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DE76AB4-E416-4FA8-9A4A-EAD1BE67A357}"/>
              </a:ext>
            </a:extLst>
          </p:cNvPr>
          <p:cNvSpPr/>
          <p:nvPr/>
        </p:nvSpPr>
        <p:spPr>
          <a:xfrm>
            <a:off x="3055863" y="2343429"/>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hlinkClick r:id="rId2" action="ppaction://hlinksldjump"/>
            <a:extLst>
              <a:ext uri="{FF2B5EF4-FFF2-40B4-BE49-F238E27FC236}">
                <a16:creationId xmlns:a16="http://schemas.microsoft.com/office/drawing/2014/main" id="{60BD307A-17AB-4323-8F7D-C15BFC8A8694}"/>
              </a:ext>
            </a:extLst>
          </p:cNvPr>
          <p:cNvSpPr/>
          <p:nvPr/>
        </p:nvSpPr>
        <p:spPr>
          <a:xfrm>
            <a:off x="2912530" y="5628486"/>
            <a:ext cx="2861740" cy="598142"/>
          </a:xfrm>
          <a:custGeom>
            <a:avLst/>
            <a:gdLst>
              <a:gd name="connsiteX0" fmla="*/ 281847 w 2861740"/>
              <a:gd name="connsiteY0" fmla="*/ 0 h 598142"/>
              <a:gd name="connsiteX1" fmla="*/ 2567805 w 2861740"/>
              <a:gd name="connsiteY1" fmla="*/ 0 h 598142"/>
              <a:gd name="connsiteX2" fmla="*/ 2861740 w 2861740"/>
              <a:gd name="connsiteY2" fmla="*/ 293935 h 598142"/>
              <a:gd name="connsiteX3" fmla="*/ 2861740 w 2861740"/>
              <a:gd name="connsiteY3" fmla="*/ 383149 h 598142"/>
              <a:gd name="connsiteX4" fmla="*/ 2850729 w 2861740"/>
              <a:gd name="connsiteY4" fmla="*/ 418620 h 598142"/>
              <a:gd name="connsiteX5" fmla="*/ 2579893 w 2861740"/>
              <a:gd name="connsiteY5" fmla="*/ 598142 h 598142"/>
              <a:gd name="connsiteX6" fmla="*/ 293935 w 2861740"/>
              <a:gd name="connsiteY6" fmla="*/ 598142 h 598142"/>
              <a:gd name="connsiteX7" fmla="*/ 0 w 2861740"/>
              <a:gd name="connsiteY7" fmla="*/ 304207 h 598142"/>
              <a:gd name="connsiteX8" fmla="*/ 0 w 2861740"/>
              <a:gd name="connsiteY8" fmla="*/ 214994 h 598142"/>
              <a:gd name="connsiteX9" fmla="*/ 11011 w 2861740"/>
              <a:gd name="connsiteY9" fmla="*/ 179523 h 598142"/>
              <a:gd name="connsiteX10" fmla="*/ 281847 w 2861740"/>
              <a:gd name="connsiteY10" fmla="*/ 0 h 5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1740" h="598142">
                <a:moveTo>
                  <a:pt x="281847" y="0"/>
                </a:moveTo>
                <a:lnTo>
                  <a:pt x="2567805" y="0"/>
                </a:lnTo>
                <a:cubicBezTo>
                  <a:pt x="2730141" y="0"/>
                  <a:pt x="2861740" y="131599"/>
                  <a:pt x="2861740" y="293935"/>
                </a:cubicBezTo>
                <a:lnTo>
                  <a:pt x="2861740" y="383149"/>
                </a:lnTo>
                <a:lnTo>
                  <a:pt x="2850729" y="418620"/>
                </a:lnTo>
                <a:cubicBezTo>
                  <a:pt x="2806108" y="524118"/>
                  <a:pt x="2701645" y="598142"/>
                  <a:pt x="2579893" y="598142"/>
                </a:cubicBezTo>
                <a:lnTo>
                  <a:pt x="293935" y="598142"/>
                </a:lnTo>
                <a:cubicBezTo>
                  <a:pt x="131599" y="598142"/>
                  <a:pt x="0" y="466543"/>
                  <a:pt x="0" y="304207"/>
                </a:cubicBezTo>
                <a:lnTo>
                  <a:pt x="0" y="214994"/>
                </a:lnTo>
                <a:lnTo>
                  <a:pt x="11011" y="179523"/>
                </a:lnTo>
                <a:cubicBezTo>
                  <a:pt x="55633" y="74025"/>
                  <a:pt x="160095" y="0"/>
                  <a:pt x="281847" y="0"/>
                </a:cubicBezTo>
                <a:close/>
              </a:path>
            </a:pathLst>
          </a:custGeom>
          <a:gradFill flip="none" rotWithShape="1">
            <a:gsLst>
              <a:gs pos="0">
                <a:srgbClr val="0000FF"/>
              </a:gs>
              <a:gs pos="100000">
                <a:srgbClr val="6600C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sz="1400" spc="600" dirty="0">
                <a:latin typeface="Raleway Medium" panose="020B0603030101060003" pitchFamily="34" charset="0"/>
              </a:rPr>
              <a:t>NEXT</a:t>
            </a:r>
          </a:p>
        </p:txBody>
      </p:sp>
      <p:sp>
        <p:nvSpPr>
          <p:cNvPr id="11" name="TextBox 10">
            <a:extLst>
              <a:ext uri="{FF2B5EF4-FFF2-40B4-BE49-F238E27FC236}">
                <a16:creationId xmlns:a16="http://schemas.microsoft.com/office/drawing/2014/main" id="{54507D61-3DEA-4425-95A6-E5D9227FD0A2}"/>
              </a:ext>
            </a:extLst>
          </p:cNvPr>
          <p:cNvSpPr txBox="1"/>
          <p:nvPr/>
        </p:nvSpPr>
        <p:spPr>
          <a:xfrm>
            <a:off x="3055863" y="914400"/>
            <a:ext cx="1109737" cy="369332"/>
          </a:xfrm>
          <a:prstGeom prst="rect">
            <a:avLst/>
          </a:prstGeom>
          <a:noFill/>
        </p:spPr>
        <p:txBody>
          <a:bodyPr wrap="square" rtlCol="0">
            <a:spAutoFit/>
          </a:bodyPr>
          <a:lstStyle/>
          <a:p>
            <a:r>
              <a:rPr lang="en-IN" b="1" spc="300" dirty="0">
                <a:solidFill>
                  <a:schemeClr val="bg1"/>
                </a:solidFill>
                <a:latin typeface="Raleway" panose="020B0503030101060003" pitchFamily="34" charset="0"/>
              </a:rPr>
              <a:t>OOPS</a:t>
            </a:r>
          </a:p>
        </p:txBody>
      </p:sp>
      <p:sp>
        <p:nvSpPr>
          <p:cNvPr id="12" name="TextBox 11">
            <a:extLst>
              <a:ext uri="{FF2B5EF4-FFF2-40B4-BE49-F238E27FC236}">
                <a16:creationId xmlns:a16="http://schemas.microsoft.com/office/drawing/2014/main" id="{F8B5C8DA-1DE0-4ABE-AAB0-62359992727A}"/>
              </a:ext>
            </a:extLst>
          </p:cNvPr>
          <p:cNvSpPr txBox="1"/>
          <p:nvPr/>
        </p:nvSpPr>
        <p:spPr>
          <a:xfrm>
            <a:off x="3055863" y="1190416"/>
            <a:ext cx="1109737" cy="307777"/>
          </a:xfrm>
          <a:prstGeom prst="rect">
            <a:avLst/>
          </a:prstGeom>
          <a:noFill/>
        </p:spPr>
        <p:txBody>
          <a:bodyPr wrap="square" rtlCol="0">
            <a:spAutoFit/>
          </a:bodyPr>
          <a:lstStyle/>
          <a:p>
            <a:r>
              <a:rPr lang="en-IN" sz="1400" dirty="0">
                <a:solidFill>
                  <a:schemeClr val="bg1"/>
                </a:solidFill>
                <a:latin typeface="Raleway" panose="020B0503030101060003" pitchFamily="34" charset="0"/>
              </a:rPr>
              <a:t>Concept</a:t>
            </a:r>
          </a:p>
        </p:txBody>
      </p:sp>
      <p:sp>
        <p:nvSpPr>
          <p:cNvPr id="13" name="TextBox 12">
            <a:extLst>
              <a:ext uri="{FF2B5EF4-FFF2-40B4-BE49-F238E27FC236}">
                <a16:creationId xmlns:a16="http://schemas.microsoft.com/office/drawing/2014/main" id="{2D21F15D-2E1A-4FA9-B25D-F0D3E0D7057D}"/>
              </a:ext>
            </a:extLst>
          </p:cNvPr>
          <p:cNvSpPr txBox="1"/>
          <p:nvPr/>
        </p:nvSpPr>
        <p:spPr>
          <a:xfrm>
            <a:off x="691607" y="524131"/>
            <a:ext cx="1200329" cy="5809735"/>
          </a:xfrm>
          <a:prstGeom prst="rect">
            <a:avLst/>
          </a:prstGeom>
          <a:noFill/>
        </p:spPr>
        <p:txBody>
          <a:bodyPr vert="vert270" wrap="square" rtlCol="0">
            <a:spAutoFit/>
          </a:bodyPr>
          <a:lstStyle/>
          <a:p>
            <a:pPr algn="ctr"/>
            <a:r>
              <a:rPr lang="en-US" sz="6600" b="1" spc="600" dirty="0">
                <a:solidFill>
                  <a:schemeClr val="bg1">
                    <a:alpha val="52000"/>
                  </a:schemeClr>
                </a:solidFill>
                <a:latin typeface="Raleway Black" panose="020B0A03030101060003" pitchFamily="34" charset="0"/>
              </a:rPr>
              <a:t>A</a:t>
            </a:r>
            <a:r>
              <a:rPr lang="en-IN" sz="6600" b="1" spc="600" dirty="0">
                <a:solidFill>
                  <a:schemeClr val="bg1">
                    <a:alpha val="52000"/>
                  </a:schemeClr>
                </a:solidFill>
                <a:latin typeface="Raleway Black" panose="020B0A03030101060003" pitchFamily="34" charset="0"/>
              </a:rPr>
              <a:t>DTB</a:t>
            </a:r>
          </a:p>
        </p:txBody>
      </p:sp>
      <p:sp>
        <p:nvSpPr>
          <p:cNvPr id="14" name="TextBox 13">
            <a:extLst>
              <a:ext uri="{FF2B5EF4-FFF2-40B4-BE49-F238E27FC236}">
                <a16:creationId xmlns:a16="http://schemas.microsoft.com/office/drawing/2014/main" id="{7A72A576-6EF7-4BAA-8EEB-0A183F96AFC6}"/>
              </a:ext>
            </a:extLst>
          </p:cNvPr>
          <p:cNvSpPr txBox="1"/>
          <p:nvPr/>
        </p:nvSpPr>
        <p:spPr>
          <a:xfrm>
            <a:off x="4582885" y="2501793"/>
            <a:ext cx="864815" cy="769441"/>
          </a:xfrm>
          <a:prstGeom prst="rect">
            <a:avLst/>
          </a:prstGeom>
          <a:noFill/>
        </p:spPr>
        <p:txBody>
          <a:bodyPr wrap="square" rtlCol="0">
            <a:spAutoFit/>
          </a:bodyPr>
          <a:lstStyle/>
          <a:p>
            <a:pPr algn="ctr"/>
            <a:r>
              <a:rPr lang="en-IN" sz="4400" dirty="0">
                <a:solidFill>
                  <a:schemeClr val="tx2">
                    <a:lumMod val="20000"/>
                    <a:lumOff val="80000"/>
                  </a:schemeClr>
                </a:solidFill>
                <a:latin typeface="Raleway Black" panose="020B0A03030101060003" pitchFamily="34" charset="0"/>
              </a:rPr>
              <a:t>01</a:t>
            </a:r>
          </a:p>
        </p:txBody>
      </p:sp>
      <p:sp>
        <p:nvSpPr>
          <p:cNvPr id="15" name="Rectangle 14">
            <a:extLst>
              <a:ext uri="{FF2B5EF4-FFF2-40B4-BE49-F238E27FC236}">
                <a16:creationId xmlns:a16="http://schemas.microsoft.com/office/drawing/2014/main" id="{710E5275-25D5-4163-AFEC-A0DB6EF84A29}"/>
              </a:ext>
            </a:extLst>
          </p:cNvPr>
          <p:cNvSpPr/>
          <p:nvPr/>
        </p:nvSpPr>
        <p:spPr>
          <a:xfrm>
            <a:off x="3272364" y="3271234"/>
            <a:ext cx="2183611" cy="461665"/>
          </a:xfrm>
          <a:prstGeom prst="rect">
            <a:avLst/>
          </a:prstGeom>
        </p:spPr>
        <p:txBody>
          <a:bodyPr wrap="none">
            <a:spAutoFit/>
          </a:bodyPr>
          <a:lstStyle/>
          <a:p>
            <a:r>
              <a:rPr lang="en-IN" sz="2400" dirty="0">
                <a:solidFill>
                  <a:srgbClr val="6600CC"/>
                </a:solidFill>
                <a:latin typeface="Raleway Medium" panose="020B0603030101060003" pitchFamily="34" charset="0"/>
              </a:rPr>
              <a:t>A Doctor To Be</a:t>
            </a:r>
          </a:p>
        </p:txBody>
      </p:sp>
      <p:pic>
        <p:nvPicPr>
          <p:cNvPr id="17" name="Graphic 16" descr="Anger Symbol">
            <a:extLst>
              <a:ext uri="{FF2B5EF4-FFF2-40B4-BE49-F238E27FC236}">
                <a16:creationId xmlns:a16="http://schemas.microsoft.com/office/drawing/2014/main" id="{70E03FE8-52B7-4C96-94FC-064AD329F7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5821" y="3716401"/>
            <a:ext cx="720000" cy="720000"/>
          </a:xfrm>
          <a:prstGeom prst="rect">
            <a:avLst/>
          </a:prstGeom>
        </p:spPr>
      </p:pic>
      <p:cxnSp>
        <p:nvCxnSpPr>
          <p:cNvPr id="35" name="Straight Connector 34">
            <a:extLst>
              <a:ext uri="{FF2B5EF4-FFF2-40B4-BE49-F238E27FC236}">
                <a16:creationId xmlns:a16="http://schemas.microsoft.com/office/drawing/2014/main" id="{911E6D05-7AF5-4CB4-BFA2-020FCF216FDD}"/>
              </a:ext>
            </a:extLst>
          </p:cNvPr>
          <p:cNvCxnSpPr/>
          <p:nvPr/>
        </p:nvCxnSpPr>
        <p:spPr>
          <a:xfrm>
            <a:off x="4165600" y="1190416"/>
            <a:ext cx="1282100" cy="0"/>
          </a:xfrm>
          <a:prstGeom prst="line">
            <a:avLst/>
          </a:prstGeom>
          <a:ln>
            <a:solidFill>
              <a:schemeClr val="bg1">
                <a:alpha val="92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BC03350-7774-4D81-9FE6-1F1736C9498D}"/>
              </a:ext>
            </a:extLst>
          </p:cNvPr>
          <p:cNvSpPr/>
          <p:nvPr/>
        </p:nvSpPr>
        <p:spPr>
          <a:xfrm>
            <a:off x="6399564" y="631369"/>
            <a:ext cx="4827236" cy="5595257"/>
          </a:xfrm>
          <a:prstGeom prst="roundRect">
            <a:avLst>
              <a:gd name="adj" fmla="val 10228"/>
            </a:avLst>
          </a:prstGeom>
          <a:blipFill dpi="0" rotWithShape="1">
            <a:blip r:embed="rId5">
              <a:alphaModFix amt="75000"/>
            </a:blip>
            <a:srcRect/>
            <a:stretch>
              <a:fillRect l="-1000" r="-10000"/>
            </a:stretch>
          </a:blip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F5FC4B0-7710-465F-B268-35C13A517D17}"/>
              </a:ext>
            </a:extLst>
          </p:cNvPr>
          <p:cNvSpPr txBox="1"/>
          <p:nvPr/>
        </p:nvSpPr>
        <p:spPr>
          <a:xfrm>
            <a:off x="9423401" y="752686"/>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01</a:t>
            </a:r>
          </a:p>
        </p:txBody>
      </p:sp>
      <p:pic>
        <p:nvPicPr>
          <p:cNvPr id="38" name="Graphic 37" descr="Anger Symbol">
            <a:extLst>
              <a:ext uri="{FF2B5EF4-FFF2-40B4-BE49-F238E27FC236}">
                <a16:creationId xmlns:a16="http://schemas.microsoft.com/office/drawing/2014/main" id="{79B17705-75BD-4576-8964-AF48FA23E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4301" y="4991557"/>
            <a:ext cx="936000" cy="936000"/>
          </a:xfrm>
          <a:prstGeom prst="rect">
            <a:avLst/>
          </a:prstGeom>
        </p:spPr>
      </p:pic>
      <p:sp>
        <p:nvSpPr>
          <p:cNvPr id="40" name="Rectangle 39">
            <a:extLst>
              <a:ext uri="{FF2B5EF4-FFF2-40B4-BE49-F238E27FC236}">
                <a16:creationId xmlns:a16="http://schemas.microsoft.com/office/drawing/2014/main" id="{1A232E87-78A7-4208-B2E0-96219E3D12F1}"/>
              </a:ext>
            </a:extLst>
          </p:cNvPr>
          <p:cNvSpPr/>
          <p:nvPr/>
        </p:nvSpPr>
        <p:spPr>
          <a:xfrm>
            <a:off x="6761604" y="1498193"/>
            <a:ext cx="1547218" cy="369332"/>
          </a:xfrm>
          <a:prstGeom prst="rect">
            <a:avLst/>
          </a:prstGeom>
        </p:spPr>
        <p:txBody>
          <a:bodyPr wrap="none">
            <a:spAutoFit/>
          </a:bodyPr>
          <a:lstStyle/>
          <a:p>
            <a:r>
              <a:rPr lang="en-IN" spc="300" dirty="0">
                <a:solidFill>
                  <a:schemeClr val="accent5"/>
                </a:solidFill>
                <a:latin typeface="Raleway Medium" panose="020B0603030101060003" pitchFamily="34" charset="0"/>
              </a:rPr>
              <a:t>ABSTRACT</a:t>
            </a:r>
          </a:p>
        </p:txBody>
      </p:sp>
      <p:sp>
        <p:nvSpPr>
          <p:cNvPr id="41" name="Rectangle 40">
            <a:extLst>
              <a:ext uri="{FF2B5EF4-FFF2-40B4-BE49-F238E27FC236}">
                <a16:creationId xmlns:a16="http://schemas.microsoft.com/office/drawing/2014/main" id="{D89ECDA8-CE50-4632-BBAB-78EFD9E6686C}"/>
              </a:ext>
            </a:extLst>
          </p:cNvPr>
          <p:cNvSpPr/>
          <p:nvPr/>
        </p:nvSpPr>
        <p:spPr>
          <a:xfrm>
            <a:off x="6615449" y="1932418"/>
            <a:ext cx="2670065" cy="2062103"/>
          </a:xfrm>
          <a:prstGeom prst="rect">
            <a:avLst/>
          </a:prstGeom>
        </p:spPr>
        <p:txBody>
          <a:bodyPr wrap="square">
            <a:spAutoFit/>
          </a:bodyPr>
          <a:lstStyle/>
          <a:p>
            <a:pPr algn="just"/>
            <a:r>
              <a:rPr lang="en-US" sz="1600" dirty="0">
                <a:solidFill>
                  <a:schemeClr val="bg1"/>
                </a:solidFill>
                <a:latin typeface="Raleway Light" panose="020B0403030101060003" pitchFamily="34" charset="0"/>
              </a:rPr>
              <a:t>ADTB is a fully automated patient monitoring robot incorporated with AI/ML and </a:t>
            </a:r>
            <a:r>
              <a:rPr lang="en-US" sz="1600" dirty="0" err="1">
                <a:solidFill>
                  <a:schemeClr val="bg1"/>
                </a:solidFill>
                <a:latin typeface="Raleway Light" panose="020B0403030101060003" pitchFamily="34" charset="0"/>
              </a:rPr>
              <a:t>iot</a:t>
            </a:r>
            <a:r>
              <a:rPr lang="en-US" sz="1600" dirty="0">
                <a:solidFill>
                  <a:schemeClr val="bg1"/>
                </a:solidFill>
                <a:latin typeface="Raleway Light" panose="020B0403030101060003" pitchFamily="34" charset="0"/>
              </a:rPr>
              <a:t> concepts to enhance future access in serving ,</a:t>
            </a:r>
            <a:r>
              <a:rPr lang="en-US" sz="1600" dirty="0" err="1">
                <a:solidFill>
                  <a:schemeClr val="bg1"/>
                </a:solidFill>
                <a:latin typeface="Raleway Light" panose="020B0403030101060003" pitchFamily="34" charset="0"/>
              </a:rPr>
              <a:t>diaognising</a:t>
            </a:r>
            <a:r>
              <a:rPr lang="en-US" sz="1600" dirty="0">
                <a:solidFill>
                  <a:schemeClr val="bg1"/>
                </a:solidFill>
                <a:latin typeface="Raleway Light" panose="020B0403030101060003" pitchFamily="34" charset="0"/>
              </a:rPr>
              <a:t> and disinfecting the covid-19 patients.</a:t>
            </a:r>
            <a:endParaRPr lang="en-IN" sz="1600" dirty="0">
              <a:latin typeface="Raleway Light" panose="020B0403030101060003" pitchFamily="34" charset="0"/>
            </a:endParaRPr>
          </a:p>
        </p:txBody>
      </p:sp>
      <p:sp>
        <p:nvSpPr>
          <p:cNvPr id="47" name="Rectangle: Rounded Corners 46">
            <a:extLst>
              <a:ext uri="{FF2B5EF4-FFF2-40B4-BE49-F238E27FC236}">
                <a16:creationId xmlns:a16="http://schemas.microsoft.com/office/drawing/2014/main" id="{C75C07D0-3F38-4E34-BB4B-6B88892FCE7F}"/>
              </a:ext>
            </a:extLst>
          </p:cNvPr>
          <p:cNvSpPr/>
          <p:nvPr/>
        </p:nvSpPr>
        <p:spPr>
          <a:xfrm>
            <a:off x="10675959" y="2147295"/>
            <a:ext cx="147878" cy="720000"/>
          </a:xfrm>
          <a:prstGeom prst="roundRect">
            <a:avLst>
              <a:gd name="adj" fmla="val 50000"/>
            </a:avLst>
          </a:prstGeom>
          <a:gradFill flip="none" rotWithShape="1">
            <a:gsLst>
              <a:gs pos="24000">
                <a:srgbClr val="6600FF"/>
              </a:gs>
              <a:gs pos="0">
                <a:srgbClr val="0000FF"/>
              </a:gs>
              <a:gs pos="100000">
                <a:srgbClr val="9900FF"/>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DDB4CF83-8462-4B7F-9F30-53A071C10DBB}"/>
              </a:ext>
            </a:extLst>
          </p:cNvPr>
          <p:cNvSpPr txBox="1"/>
          <p:nvPr/>
        </p:nvSpPr>
        <p:spPr>
          <a:xfrm>
            <a:off x="9423401" y="7451196"/>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02</a:t>
            </a:r>
          </a:p>
        </p:txBody>
      </p:sp>
      <p:sp>
        <p:nvSpPr>
          <p:cNvPr id="56" name="Rectangle 55">
            <a:extLst>
              <a:ext uri="{FF2B5EF4-FFF2-40B4-BE49-F238E27FC236}">
                <a16:creationId xmlns:a16="http://schemas.microsoft.com/office/drawing/2014/main" id="{DEC42350-121E-44FB-92AE-12BDFC4EF2C8}"/>
              </a:ext>
            </a:extLst>
          </p:cNvPr>
          <p:cNvSpPr/>
          <p:nvPr/>
        </p:nvSpPr>
        <p:spPr>
          <a:xfrm>
            <a:off x="6761604" y="9430078"/>
            <a:ext cx="2616422" cy="369332"/>
          </a:xfrm>
          <a:prstGeom prst="rect">
            <a:avLst/>
          </a:prstGeom>
        </p:spPr>
        <p:txBody>
          <a:bodyPr wrap="none">
            <a:spAutoFit/>
          </a:bodyPr>
          <a:lstStyle/>
          <a:p>
            <a:r>
              <a:rPr lang="en-IN" spc="300" dirty="0">
                <a:solidFill>
                  <a:srgbClr val="6600CC"/>
                </a:solidFill>
                <a:latin typeface="Raleway Medium" panose="020B0603030101060003" pitchFamily="34" charset="0"/>
              </a:rPr>
              <a:t>ENCAPSULATION</a:t>
            </a:r>
          </a:p>
        </p:txBody>
      </p:sp>
      <p:sp>
        <p:nvSpPr>
          <p:cNvPr id="57" name="Rectangle 56">
            <a:extLst>
              <a:ext uri="{FF2B5EF4-FFF2-40B4-BE49-F238E27FC236}">
                <a16:creationId xmlns:a16="http://schemas.microsoft.com/office/drawing/2014/main" id="{C533DD6D-FCB8-4C1A-AA34-0EC0FB082C6F}"/>
              </a:ext>
            </a:extLst>
          </p:cNvPr>
          <p:cNvSpPr/>
          <p:nvPr/>
        </p:nvSpPr>
        <p:spPr>
          <a:xfrm>
            <a:off x="6776841" y="10860951"/>
            <a:ext cx="3178487" cy="1446550"/>
          </a:xfrm>
          <a:prstGeom prst="rect">
            <a:avLst/>
          </a:prstGeom>
        </p:spPr>
        <p:txBody>
          <a:bodyPr wrap="square">
            <a:spAutoFit/>
          </a:bodyPr>
          <a:lstStyle/>
          <a:p>
            <a:pPr algn="just"/>
            <a:r>
              <a:rPr lang="en-US" sz="1100" dirty="0">
                <a:latin typeface="Raleway Light" panose="020B0403030101060003" pitchFamily="34" charset="0"/>
              </a:rPr>
              <a:t>This is the practice of keeping fields within a class private, then providing access to them via public methods. It’s a protective barrier that keeps the data and code safe within the class itself. This way, we can re-use objects like code components or variables without allowing open access to the data system-wide.</a:t>
            </a:r>
            <a:endParaRPr lang="en-IN" sz="1100" dirty="0">
              <a:latin typeface="Raleway Light" panose="020B0403030101060003" pitchFamily="34" charset="0"/>
            </a:endParaRPr>
          </a:p>
        </p:txBody>
      </p:sp>
      <p:sp>
        <p:nvSpPr>
          <p:cNvPr id="58" name="Rectangle: Rounded Corners 57">
            <a:extLst>
              <a:ext uri="{FF2B5EF4-FFF2-40B4-BE49-F238E27FC236}">
                <a16:creationId xmlns:a16="http://schemas.microsoft.com/office/drawing/2014/main" id="{CA9D6A6A-1E47-47F0-B5A0-17AE5A0723BA}"/>
              </a:ext>
            </a:extLst>
          </p:cNvPr>
          <p:cNvSpPr/>
          <p:nvPr/>
        </p:nvSpPr>
        <p:spPr>
          <a:xfrm>
            <a:off x="6871771" y="13255537"/>
            <a:ext cx="1800000" cy="1800000"/>
          </a:xfrm>
          <a:prstGeom prst="roundRect">
            <a:avLst>
              <a:gd name="adj" fmla="val 12781"/>
            </a:avLst>
          </a:prstGeom>
          <a:blipFill>
            <a:blip r:embed="rId6"/>
            <a:stretch>
              <a:fillRect/>
            </a:stretch>
          </a:blipFill>
          <a:ln>
            <a:noFill/>
          </a:ln>
          <a:effectLst>
            <a:outerShdw blurRad="215900" dist="635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Braille">
            <a:extLst>
              <a:ext uri="{FF2B5EF4-FFF2-40B4-BE49-F238E27FC236}">
                <a16:creationId xmlns:a16="http://schemas.microsoft.com/office/drawing/2014/main" id="{39CE68C8-E08C-437F-8FB3-BF72103787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74301" y="14165917"/>
            <a:ext cx="936000" cy="936000"/>
          </a:xfrm>
          <a:prstGeom prst="rect">
            <a:avLst/>
          </a:prstGeom>
        </p:spPr>
      </p:pic>
      <p:sp>
        <p:nvSpPr>
          <p:cNvPr id="60" name="Rectangle: Rounded Corners 59">
            <a:extLst>
              <a:ext uri="{FF2B5EF4-FFF2-40B4-BE49-F238E27FC236}">
                <a16:creationId xmlns:a16="http://schemas.microsoft.com/office/drawing/2014/main" id="{E58718EE-C078-403B-B3BA-2BDDC75DE729}"/>
              </a:ext>
            </a:extLst>
          </p:cNvPr>
          <p:cNvSpPr/>
          <p:nvPr/>
        </p:nvSpPr>
        <p:spPr>
          <a:xfrm>
            <a:off x="3055863" y="7234403"/>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id="{85502442-565D-47B9-9C64-EB11BFB5E91E}"/>
              </a:ext>
            </a:extLst>
          </p:cNvPr>
          <p:cNvSpPr txBox="1"/>
          <p:nvPr/>
        </p:nvSpPr>
        <p:spPr>
          <a:xfrm>
            <a:off x="4582885" y="7392767"/>
            <a:ext cx="864815" cy="769441"/>
          </a:xfrm>
          <a:prstGeom prst="rect">
            <a:avLst/>
          </a:prstGeom>
          <a:noFill/>
        </p:spPr>
        <p:txBody>
          <a:bodyPr wrap="square" rtlCol="0">
            <a:spAutoFit/>
          </a:bodyPr>
          <a:lstStyle/>
          <a:p>
            <a:pPr algn="ctr"/>
            <a:r>
              <a:rPr lang="en-IN" sz="4400" dirty="0">
                <a:solidFill>
                  <a:schemeClr val="tx2">
                    <a:lumMod val="20000"/>
                    <a:lumOff val="80000"/>
                  </a:schemeClr>
                </a:solidFill>
                <a:latin typeface="Raleway Black" panose="020B0A03030101060003" pitchFamily="34" charset="0"/>
              </a:rPr>
              <a:t>02</a:t>
            </a:r>
          </a:p>
        </p:txBody>
      </p:sp>
      <p:sp>
        <p:nvSpPr>
          <p:cNvPr id="62" name="Rectangle 61">
            <a:extLst>
              <a:ext uri="{FF2B5EF4-FFF2-40B4-BE49-F238E27FC236}">
                <a16:creationId xmlns:a16="http://schemas.microsoft.com/office/drawing/2014/main" id="{D19D0452-D03A-4203-9EAB-82783F14094F}"/>
              </a:ext>
            </a:extLst>
          </p:cNvPr>
          <p:cNvSpPr/>
          <p:nvPr/>
        </p:nvSpPr>
        <p:spPr>
          <a:xfrm>
            <a:off x="3272364" y="10139863"/>
            <a:ext cx="2223686" cy="461665"/>
          </a:xfrm>
          <a:prstGeom prst="rect">
            <a:avLst/>
          </a:prstGeom>
        </p:spPr>
        <p:txBody>
          <a:bodyPr wrap="none">
            <a:spAutoFit/>
          </a:bodyPr>
          <a:lstStyle/>
          <a:p>
            <a:r>
              <a:rPr lang="en-IN" sz="2400" dirty="0">
                <a:solidFill>
                  <a:srgbClr val="6600CC"/>
                </a:solidFill>
                <a:latin typeface="Raleway Medium" panose="020B0603030101060003" pitchFamily="34" charset="0"/>
              </a:rPr>
              <a:t>Encapsulation</a:t>
            </a:r>
          </a:p>
        </p:txBody>
      </p:sp>
      <p:pic>
        <p:nvPicPr>
          <p:cNvPr id="63" name="Graphic 62" descr="Braille">
            <a:extLst>
              <a:ext uri="{FF2B5EF4-FFF2-40B4-BE49-F238E27FC236}">
                <a16:creationId xmlns:a16="http://schemas.microsoft.com/office/drawing/2014/main" id="{C2E0CC2F-8FC1-42FD-9D5B-ED82C9EA76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4121" y="10601528"/>
            <a:ext cx="720000" cy="720000"/>
          </a:xfrm>
          <a:prstGeom prst="rect">
            <a:avLst/>
          </a:prstGeom>
        </p:spPr>
      </p:pic>
    </p:spTree>
    <p:extLst>
      <p:ext uri="{BB962C8B-B14F-4D97-AF65-F5344CB8AC3E}">
        <p14:creationId xmlns:p14="http://schemas.microsoft.com/office/powerpoint/2010/main" val="464878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E1159D-A197-47A3-9D45-1714EF411E21}"/>
              </a:ext>
            </a:extLst>
          </p:cNvPr>
          <p:cNvSpPr/>
          <p:nvPr/>
        </p:nvSpPr>
        <p:spPr>
          <a:xfrm>
            <a:off x="2906486" y="631371"/>
            <a:ext cx="2873828" cy="5595257"/>
          </a:xfrm>
          <a:prstGeom prst="roundRect">
            <a:avLst>
              <a:gd name="adj" fmla="val 10228"/>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C6A172F9-DF24-4BDB-87D0-5CFCEFD2C0A6}"/>
              </a:ext>
            </a:extLst>
          </p:cNvPr>
          <p:cNvSpPr/>
          <p:nvPr/>
        </p:nvSpPr>
        <p:spPr>
          <a:xfrm>
            <a:off x="3478586" y="2024743"/>
            <a:ext cx="1729628" cy="2808512"/>
          </a:xfrm>
          <a:prstGeom prst="roundRect">
            <a:avLst>
              <a:gd name="adj" fmla="val 17769"/>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02835E3-1D45-4A45-A133-0390DC1490AC}"/>
              </a:ext>
            </a:extLst>
          </p:cNvPr>
          <p:cNvSpPr/>
          <p:nvPr/>
        </p:nvSpPr>
        <p:spPr>
          <a:xfrm>
            <a:off x="3239100" y="2189950"/>
            <a:ext cx="2208600" cy="2478098"/>
          </a:xfrm>
          <a:prstGeom prst="roundRect">
            <a:avLst>
              <a:gd name="adj" fmla="val 12355"/>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DE76AB4-E416-4FA8-9A4A-EAD1BE67A357}"/>
              </a:ext>
            </a:extLst>
          </p:cNvPr>
          <p:cNvSpPr/>
          <p:nvPr/>
        </p:nvSpPr>
        <p:spPr>
          <a:xfrm>
            <a:off x="3055863" y="2343429"/>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usefulness</a:t>
            </a:r>
            <a:endParaRPr lang="en-IN" sz="3200" dirty="0"/>
          </a:p>
        </p:txBody>
      </p:sp>
      <p:sp>
        <p:nvSpPr>
          <p:cNvPr id="9" name="Freeform: Shape 8">
            <a:hlinkClick r:id="rId3" action="ppaction://hlinksldjump"/>
            <a:extLst>
              <a:ext uri="{FF2B5EF4-FFF2-40B4-BE49-F238E27FC236}">
                <a16:creationId xmlns:a16="http://schemas.microsoft.com/office/drawing/2014/main" id="{60BD307A-17AB-4323-8F7D-C15BFC8A8694}"/>
              </a:ext>
            </a:extLst>
          </p:cNvPr>
          <p:cNvSpPr/>
          <p:nvPr/>
        </p:nvSpPr>
        <p:spPr>
          <a:xfrm>
            <a:off x="2912530" y="5628486"/>
            <a:ext cx="2861740" cy="598142"/>
          </a:xfrm>
          <a:custGeom>
            <a:avLst/>
            <a:gdLst>
              <a:gd name="connsiteX0" fmla="*/ 281847 w 2861740"/>
              <a:gd name="connsiteY0" fmla="*/ 0 h 598142"/>
              <a:gd name="connsiteX1" fmla="*/ 2567805 w 2861740"/>
              <a:gd name="connsiteY1" fmla="*/ 0 h 598142"/>
              <a:gd name="connsiteX2" fmla="*/ 2861740 w 2861740"/>
              <a:gd name="connsiteY2" fmla="*/ 293935 h 598142"/>
              <a:gd name="connsiteX3" fmla="*/ 2861740 w 2861740"/>
              <a:gd name="connsiteY3" fmla="*/ 383149 h 598142"/>
              <a:gd name="connsiteX4" fmla="*/ 2850729 w 2861740"/>
              <a:gd name="connsiteY4" fmla="*/ 418620 h 598142"/>
              <a:gd name="connsiteX5" fmla="*/ 2579893 w 2861740"/>
              <a:gd name="connsiteY5" fmla="*/ 598142 h 598142"/>
              <a:gd name="connsiteX6" fmla="*/ 293935 w 2861740"/>
              <a:gd name="connsiteY6" fmla="*/ 598142 h 598142"/>
              <a:gd name="connsiteX7" fmla="*/ 0 w 2861740"/>
              <a:gd name="connsiteY7" fmla="*/ 304207 h 598142"/>
              <a:gd name="connsiteX8" fmla="*/ 0 w 2861740"/>
              <a:gd name="connsiteY8" fmla="*/ 214994 h 598142"/>
              <a:gd name="connsiteX9" fmla="*/ 11011 w 2861740"/>
              <a:gd name="connsiteY9" fmla="*/ 179523 h 598142"/>
              <a:gd name="connsiteX10" fmla="*/ 281847 w 2861740"/>
              <a:gd name="connsiteY10" fmla="*/ 0 h 5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1740" h="598142">
                <a:moveTo>
                  <a:pt x="281847" y="0"/>
                </a:moveTo>
                <a:lnTo>
                  <a:pt x="2567805" y="0"/>
                </a:lnTo>
                <a:cubicBezTo>
                  <a:pt x="2730141" y="0"/>
                  <a:pt x="2861740" y="131599"/>
                  <a:pt x="2861740" y="293935"/>
                </a:cubicBezTo>
                <a:lnTo>
                  <a:pt x="2861740" y="383149"/>
                </a:lnTo>
                <a:lnTo>
                  <a:pt x="2850729" y="418620"/>
                </a:lnTo>
                <a:cubicBezTo>
                  <a:pt x="2806108" y="524118"/>
                  <a:pt x="2701645" y="598142"/>
                  <a:pt x="2579893" y="598142"/>
                </a:cubicBezTo>
                <a:lnTo>
                  <a:pt x="293935" y="598142"/>
                </a:lnTo>
                <a:cubicBezTo>
                  <a:pt x="131599" y="598142"/>
                  <a:pt x="0" y="466543"/>
                  <a:pt x="0" y="304207"/>
                </a:cubicBezTo>
                <a:lnTo>
                  <a:pt x="0" y="214994"/>
                </a:lnTo>
                <a:lnTo>
                  <a:pt x="11011" y="179523"/>
                </a:lnTo>
                <a:cubicBezTo>
                  <a:pt x="55633" y="74025"/>
                  <a:pt x="160095" y="0"/>
                  <a:pt x="281847" y="0"/>
                </a:cubicBezTo>
                <a:close/>
              </a:path>
            </a:pathLst>
          </a:custGeom>
          <a:gradFill flip="none" rotWithShape="1">
            <a:gsLst>
              <a:gs pos="0">
                <a:srgbClr val="0000FF"/>
              </a:gs>
              <a:gs pos="100000">
                <a:srgbClr val="6600C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sz="1400" spc="600" dirty="0">
                <a:latin typeface="Raleway Medium" panose="020B0603030101060003" pitchFamily="34" charset="0"/>
              </a:rPr>
              <a:t>NEXT</a:t>
            </a:r>
          </a:p>
        </p:txBody>
      </p:sp>
      <p:sp>
        <p:nvSpPr>
          <p:cNvPr id="11" name="TextBox 10">
            <a:extLst>
              <a:ext uri="{FF2B5EF4-FFF2-40B4-BE49-F238E27FC236}">
                <a16:creationId xmlns:a16="http://schemas.microsoft.com/office/drawing/2014/main" id="{54507D61-3DEA-4425-95A6-E5D9227FD0A2}"/>
              </a:ext>
            </a:extLst>
          </p:cNvPr>
          <p:cNvSpPr txBox="1"/>
          <p:nvPr/>
        </p:nvSpPr>
        <p:spPr>
          <a:xfrm>
            <a:off x="3055863" y="914400"/>
            <a:ext cx="1109737" cy="369332"/>
          </a:xfrm>
          <a:prstGeom prst="rect">
            <a:avLst/>
          </a:prstGeom>
          <a:noFill/>
        </p:spPr>
        <p:txBody>
          <a:bodyPr wrap="square" rtlCol="0">
            <a:spAutoFit/>
          </a:bodyPr>
          <a:lstStyle/>
          <a:p>
            <a:r>
              <a:rPr lang="en-IN" b="1" spc="300" dirty="0">
                <a:solidFill>
                  <a:schemeClr val="bg1"/>
                </a:solidFill>
                <a:latin typeface="Raleway" panose="020B0503030101060003" pitchFamily="34" charset="0"/>
              </a:rPr>
              <a:t>OOPS</a:t>
            </a:r>
          </a:p>
        </p:txBody>
      </p:sp>
      <p:sp>
        <p:nvSpPr>
          <p:cNvPr id="12" name="TextBox 11">
            <a:extLst>
              <a:ext uri="{FF2B5EF4-FFF2-40B4-BE49-F238E27FC236}">
                <a16:creationId xmlns:a16="http://schemas.microsoft.com/office/drawing/2014/main" id="{F8B5C8DA-1DE0-4ABE-AAB0-62359992727A}"/>
              </a:ext>
            </a:extLst>
          </p:cNvPr>
          <p:cNvSpPr txBox="1"/>
          <p:nvPr/>
        </p:nvSpPr>
        <p:spPr>
          <a:xfrm>
            <a:off x="3055863" y="1190416"/>
            <a:ext cx="1109737" cy="307777"/>
          </a:xfrm>
          <a:prstGeom prst="rect">
            <a:avLst/>
          </a:prstGeom>
          <a:noFill/>
        </p:spPr>
        <p:txBody>
          <a:bodyPr wrap="square" rtlCol="0">
            <a:spAutoFit/>
          </a:bodyPr>
          <a:lstStyle/>
          <a:p>
            <a:r>
              <a:rPr lang="en-IN" sz="1400">
                <a:solidFill>
                  <a:schemeClr val="bg1"/>
                </a:solidFill>
                <a:latin typeface="Raleway" panose="020B0503030101060003" pitchFamily="34" charset="0"/>
              </a:rPr>
              <a:t>Concept</a:t>
            </a:r>
            <a:endParaRPr lang="en-IN" sz="1400" dirty="0">
              <a:solidFill>
                <a:schemeClr val="bg1"/>
              </a:solidFill>
              <a:latin typeface="Raleway" panose="020B0503030101060003" pitchFamily="34" charset="0"/>
            </a:endParaRPr>
          </a:p>
        </p:txBody>
      </p:sp>
      <p:sp>
        <p:nvSpPr>
          <p:cNvPr id="13" name="TextBox 12">
            <a:extLst>
              <a:ext uri="{FF2B5EF4-FFF2-40B4-BE49-F238E27FC236}">
                <a16:creationId xmlns:a16="http://schemas.microsoft.com/office/drawing/2014/main" id="{2D21F15D-2E1A-4FA9-B25D-F0D3E0D7057D}"/>
              </a:ext>
            </a:extLst>
          </p:cNvPr>
          <p:cNvSpPr txBox="1"/>
          <p:nvPr/>
        </p:nvSpPr>
        <p:spPr>
          <a:xfrm>
            <a:off x="691607" y="524131"/>
            <a:ext cx="1200329" cy="5809735"/>
          </a:xfrm>
          <a:prstGeom prst="rect">
            <a:avLst/>
          </a:prstGeom>
          <a:noFill/>
        </p:spPr>
        <p:txBody>
          <a:bodyPr vert="vert270" wrap="square" rtlCol="0">
            <a:spAutoFit/>
          </a:bodyPr>
          <a:lstStyle/>
          <a:p>
            <a:pPr algn="ctr"/>
            <a:r>
              <a:rPr lang="en-US" sz="6600" b="1" spc="600" dirty="0">
                <a:solidFill>
                  <a:schemeClr val="bg1">
                    <a:alpha val="52000"/>
                  </a:schemeClr>
                </a:solidFill>
                <a:latin typeface="Raleway Black" panose="020B0A03030101060003" pitchFamily="34" charset="0"/>
              </a:rPr>
              <a:t>CONCEPT</a:t>
            </a:r>
            <a:endParaRPr lang="en-IN" sz="6600" b="1" spc="600" dirty="0">
              <a:solidFill>
                <a:schemeClr val="bg1">
                  <a:alpha val="52000"/>
                </a:schemeClr>
              </a:solidFill>
              <a:latin typeface="Raleway Black" panose="020B0A03030101060003" pitchFamily="34" charset="0"/>
            </a:endParaRPr>
          </a:p>
        </p:txBody>
      </p:sp>
      <p:sp>
        <p:nvSpPr>
          <p:cNvPr id="14" name="TextBox 13">
            <a:extLst>
              <a:ext uri="{FF2B5EF4-FFF2-40B4-BE49-F238E27FC236}">
                <a16:creationId xmlns:a16="http://schemas.microsoft.com/office/drawing/2014/main" id="{7A72A576-6EF7-4BAA-8EEB-0A183F96AFC6}"/>
              </a:ext>
            </a:extLst>
          </p:cNvPr>
          <p:cNvSpPr txBox="1"/>
          <p:nvPr/>
        </p:nvSpPr>
        <p:spPr>
          <a:xfrm>
            <a:off x="4582885" y="2501793"/>
            <a:ext cx="864815" cy="769441"/>
          </a:xfrm>
          <a:prstGeom prst="rect">
            <a:avLst/>
          </a:prstGeom>
          <a:noFill/>
        </p:spPr>
        <p:txBody>
          <a:bodyPr wrap="square" rtlCol="0">
            <a:spAutoFit/>
          </a:bodyPr>
          <a:lstStyle/>
          <a:p>
            <a:pPr algn="ctr"/>
            <a:r>
              <a:rPr lang="en-IN" sz="4400" dirty="0">
                <a:solidFill>
                  <a:schemeClr val="tx2">
                    <a:lumMod val="20000"/>
                    <a:lumOff val="80000"/>
                  </a:schemeClr>
                </a:solidFill>
                <a:latin typeface="Raleway Black" panose="020B0A03030101060003" pitchFamily="34" charset="0"/>
              </a:rPr>
              <a:t>02</a:t>
            </a:r>
          </a:p>
        </p:txBody>
      </p:sp>
      <p:pic>
        <p:nvPicPr>
          <p:cNvPr id="29" name="Graphic 28" descr="Braille">
            <a:extLst>
              <a:ext uri="{FF2B5EF4-FFF2-40B4-BE49-F238E27FC236}">
                <a16:creationId xmlns:a16="http://schemas.microsoft.com/office/drawing/2014/main" id="{EC164957-3720-4673-953E-462C6602E6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4121" y="3732899"/>
            <a:ext cx="720000" cy="720000"/>
          </a:xfrm>
          <a:prstGeom prst="rect">
            <a:avLst/>
          </a:prstGeom>
        </p:spPr>
      </p:pic>
      <p:cxnSp>
        <p:nvCxnSpPr>
          <p:cNvPr id="35" name="Straight Connector 34">
            <a:extLst>
              <a:ext uri="{FF2B5EF4-FFF2-40B4-BE49-F238E27FC236}">
                <a16:creationId xmlns:a16="http://schemas.microsoft.com/office/drawing/2014/main" id="{911E6D05-7AF5-4CB4-BFA2-020FCF216FDD}"/>
              </a:ext>
            </a:extLst>
          </p:cNvPr>
          <p:cNvCxnSpPr/>
          <p:nvPr/>
        </p:nvCxnSpPr>
        <p:spPr>
          <a:xfrm>
            <a:off x="4165600" y="1190416"/>
            <a:ext cx="1282100" cy="0"/>
          </a:xfrm>
          <a:prstGeom prst="line">
            <a:avLst/>
          </a:prstGeom>
          <a:ln>
            <a:solidFill>
              <a:schemeClr val="bg1">
                <a:alpha val="92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BC03350-7774-4D81-9FE6-1F1736C9498D}"/>
              </a:ext>
            </a:extLst>
          </p:cNvPr>
          <p:cNvSpPr/>
          <p:nvPr/>
        </p:nvSpPr>
        <p:spPr>
          <a:xfrm>
            <a:off x="6377586" y="577018"/>
            <a:ext cx="4827236" cy="5595257"/>
          </a:xfrm>
          <a:prstGeom prst="roundRect">
            <a:avLst>
              <a:gd name="adj" fmla="val 10228"/>
            </a:avLst>
          </a:prstGeom>
          <a:solidFill>
            <a:schemeClr val="bg1"/>
          </a:soli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F5FC4B0-7710-465F-B268-35C13A517D17}"/>
              </a:ext>
            </a:extLst>
          </p:cNvPr>
          <p:cNvSpPr txBox="1"/>
          <p:nvPr/>
        </p:nvSpPr>
        <p:spPr>
          <a:xfrm>
            <a:off x="9423401" y="752686"/>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02</a:t>
            </a:r>
          </a:p>
        </p:txBody>
      </p:sp>
      <p:sp>
        <p:nvSpPr>
          <p:cNvPr id="40" name="Rectangle 39">
            <a:extLst>
              <a:ext uri="{FF2B5EF4-FFF2-40B4-BE49-F238E27FC236}">
                <a16:creationId xmlns:a16="http://schemas.microsoft.com/office/drawing/2014/main" id="{1A232E87-78A7-4208-B2E0-96219E3D12F1}"/>
              </a:ext>
            </a:extLst>
          </p:cNvPr>
          <p:cNvSpPr/>
          <p:nvPr/>
        </p:nvSpPr>
        <p:spPr>
          <a:xfrm>
            <a:off x="6761604" y="1498193"/>
            <a:ext cx="1277914" cy="369332"/>
          </a:xfrm>
          <a:prstGeom prst="rect">
            <a:avLst/>
          </a:prstGeom>
        </p:spPr>
        <p:txBody>
          <a:bodyPr wrap="none">
            <a:spAutoFit/>
          </a:bodyPr>
          <a:lstStyle/>
          <a:p>
            <a:r>
              <a:rPr lang="en-US" spc="300" dirty="0">
                <a:solidFill>
                  <a:srgbClr val="6600CC"/>
                </a:solidFill>
                <a:latin typeface="Raleway Medium" panose="020B0603030101060003" pitchFamily="34" charset="0"/>
              </a:rPr>
              <a:t>c</a:t>
            </a:r>
            <a:r>
              <a:rPr lang="en-IN" spc="300" dirty="0" err="1">
                <a:solidFill>
                  <a:srgbClr val="6600CC"/>
                </a:solidFill>
                <a:latin typeface="Raleway Medium" panose="020B0603030101060003" pitchFamily="34" charset="0"/>
              </a:rPr>
              <a:t>oncept</a:t>
            </a:r>
            <a:endParaRPr lang="en-IN" spc="300" dirty="0">
              <a:solidFill>
                <a:srgbClr val="6600CC"/>
              </a:solidFill>
              <a:latin typeface="Raleway Medium" panose="020B0603030101060003" pitchFamily="34" charset="0"/>
            </a:endParaRPr>
          </a:p>
        </p:txBody>
      </p:sp>
      <p:sp>
        <p:nvSpPr>
          <p:cNvPr id="41" name="Rectangle 40">
            <a:extLst>
              <a:ext uri="{FF2B5EF4-FFF2-40B4-BE49-F238E27FC236}">
                <a16:creationId xmlns:a16="http://schemas.microsoft.com/office/drawing/2014/main" id="{D89ECDA8-CE50-4632-BBAB-78EFD9E6686C}"/>
              </a:ext>
            </a:extLst>
          </p:cNvPr>
          <p:cNvSpPr/>
          <p:nvPr/>
        </p:nvSpPr>
        <p:spPr>
          <a:xfrm>
            <a:off x="6775613" y="2055638"/>
            <a:ext cx="3178487" cy="3046988"/>
          </a:xfrm>
          <a:prstGeom prst="rect">
            <a:avLst/>
          </a:prstGeom>
        </p:spPr>
        <p:txBody>
          <a:bodyPr wrap="square">
            <a:spAutoFit/>
          </a:bodyPr>
          <a:lstStyle/>
          <a:p>
            <a:pPr algn="just"/>
            <a:r>
              <a:rPr lang="en-US" sz="1600" dirty="0">
                <a:latin typeface="Raleway Light" panose="020B0403030101060003" pitchFamily="34" charset="0"/>
              </a:rPr>
              <a:t>The nurse in the </a:t>
            </a:r>
            <a:r>
              <a:rPr lang="en-US" sz="1600" dirty="0" err="1">
                <a:latin typeface="Raleway Light" panose="020B0403030101060003" pitchFamily="34" charset="0"/>
              </a:rPr>
              <a:t>covid</a:t>
            </a:r>
            <a:r>
              <a:rPr lang="en-US" sz="1600" dirty="0">
                <a:latin typeface="Raleway Light" panose="020B0403030101060003" pitchFamily="34" charset="0"/>
              </a:rPr>
              <a:t> ward has to collect the vitals also they need to  give tablets and serve food three time’s a day periodically to the patients ,by serving these things may affect their health also ,So we introduced ADTB to do above works fully automatically by going to affected persons  place .And with many more features to fight against </a:t>
            </a:r>
            <a:r>
              <a:rPr lang="en-US" sz="1600" dirty="0" err="1">
                <a:latin typeface="Raleway Light" panose="020B0403030101060003" pitchFamily="34" charset="0"/>
              </a:rPr>
              <a:t>covid</a:t>
            </a:r>
            <a:r>
              <a:rPr lang="en-US" sz="1600" dirty="0">
                <a:latin typeface="Raleway Light" panose="020B0403030101060003" pitchFamily="34" charset="0"/>
              </a:rPr>
              <a:t> 19</a:t>
            </a:r>
            <a:endParaRPr lang="en-IN" sz="1600" dirty="0">
              <a:latin typeface="Raleway Light" panose="020B0403030101060003" pitchFamily="34" charset="0"/>
            </a:endParaRPr>
          </a:p>
        </p:txBody>
      </p:sp>
      <p:sp>
        <p:nvSpPr>
          <p:cNvPr id="47" name="Rectangle: Rounded Corners 46">
            <a:extLst>
              <a:ext uri="{FF2B5EF4-FFF2-40B4-BE49-F238E27FC236}">
                <a16:creationId xmlns:a16="http://schemas.microsoft.com/office/drawing/2014/main" id="{C75C07D0-3F38-4E34-BB4B-6B88892FCE7F}"/>
              </a:ext>
            </a:extLst>
          </p:cNvPr>
          <p:cNvSpPr/>
          <p:nvPr/>
        </p:nvSpPr>
        <p:spPr>
          <a:xfrm>
            <a:off x="10675959" y="2147295"/>
            <a:ext cx="147878" cy="1080000"/>
          </a:xfrm>
          <a:prstGeom prst="roundRect">
            <a:avLst>
              <a:gd name="adj" fmla="val 50000"/>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Graphic 24" descr="Braille">
            <a:extLst>
              <a:ext uri="{FF2B5EF4-FFF2-40B4-BE49-F238E27FC236}">
                <a16:creationId xmlns:a16="http://schemas.microsoft.com/office/drawing/2014/main" id="{5B4C95D8-F7AD-45C2-9C96-85A64FFA6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4301" y="5000662"/>
            <a:ext cx="936000" cy="936000"/>
          </a:xfrm>
          <a:prstGeom prst="rect">
            <a:avLst/>
          </a:prstGeom>
        </p:spPr>
      </p:pic>
      <p:sp>
        <p:nvSpPr>
          <p:cNvPr id="42" name="TextBox 41">
            <a:extLst>
              <a:ext uri="{FF2B5EF4-FFF2-40B4-BE49-F238E27FC236}">
                <a16:creationId xmlns:a16="http://schemas.microsoft.com/office/drawing/2014/main" id="{5A374112-6757-4884-BA36-B9233EE156FE}"/>
              </a:ext>
            </a:extLst>
          </p:cNvPr>
          <p:cNvSpPr txBox="1"/>
          <p:nvPr/>
        </p:nvSpPr>
        <p:spPr>
          <a:xfrm>
            <a:off x="15849005" y="905086"/>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01</a:t>
            </a:r>
          </a:p>
        </p:txBody>
      </p:sp>
      <p:pic>
        <p:nvPicPr>
          <p:cNvPr id="43" name="Graphic 42" descr="Anger Symbol">
            <a:extLst>
              <a:ext uri="{FF2B5EF4-FFF2-40B4-BE49-F238E27FC236}">
                <a16:creationId xmlns:a16="http://schemas.microsoft.com/office/drawing/2014/main" id="{A1169A6E-F520-4CE3-8E8D-E4EBFC2C92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499905" y="5143957"/>
            <a:ext cx="936000" cy="936000"/>
          </a:xfrm>
          <a:prstGeom prst="rect">
            <a:avLst/>
          </a:prstGeom>
        </p:spPr>
      </p:pic>
      <p:sp>
        <p:nvSpPr>
          <p:cNvPr id="44" name="Rectangle 43">
            <a:extLst>
              <a:ext uri="{FF2B5EF4-FFF2-40B4-BE49-F238E27FC236}">
                <a16:creationId xmlns:a16="http://schemas.microsoft.com/office/drawing/2014/main" id="{AFCF4B8C-C64A-41F5-B37B-9B399E7C31AF}"/>
              </a:ext>
            </a:extLst>
          </p:cNvPr>
          <p:cNvSpPr/>
          <p:nvPr/>
        </p:nvSpPr>
        <p:spPr>
          <a:xfrm>
            <a:off x="13187208" y="1650593"/>
            <a:ext cx="2217274" cy="369332"/>
          </a:xfrm>
          <a:prstGeom prst="rect">
            <a:avLst/>
          </a:prstGeom>
        </p:spPr>
        <p:txBody>
          <a:bodyPr wrap="none">
            <a:spAutoFit/>
          </a:bodyPr>
          <a:lstStyle/>
          <a:p>
            <a:r>
              <a:rPr lang="en-IN" spc="300" dirty="0">
                <a:solidFill>
                  <a:srgbClr val="6600CC"/>
                </a:solidFill>
                <a:latin typeface="Raleway Medium" panose="020B0603030101060003" pitchFamily="34" charset="0"/>
              </a:rPr>
              <a:t>ABSTRACTION</a:t>
            </a:r>
          </a:p>
        </p:txBody>
      </p:sp>
      <p:sp>
        <p:nvSpPr>
          <p:cNvPr id="45" name="Rectangle 44">
            <a:extLst>
              <a:ext uri="{FF2B5EF4-FFF2-40B4-BE49-F238E27FC236}">
                <a16:creationId xmlns:a16="http://schemas.microsoft.com/office/drawing/2014/main" id="{A825B131-97DE-48C8-BA96-74BE6CCFFF52}"/>
              </a:ext>
            </a:extLst>
          </p:cNvPr>
          <p:cNvSpPr/>
          <p:nvPr/>
        </p:nvSpPr>
        <p:spPr>
          <a:xfrm>
            <a:off x="13202445" y="2422251"/>
            <a:ext cx="3178487" cy="1446550"/>
          </a:xfrm>
          <a:prstGeom prst="rect">
            <a:avLst/>
          </a:prstGeom>
        </p:spPr>
        <p:txBody>
          <a:bodyPr wrap="square">
            <a:spAutoFit/>
          </a:bodyPr>
          <a:lstStyle/>
          <a:p>
            <a:pPr algn="just"/>
            <a:r>
              <a:rPr lang="en-IN" sz="1100" dirty="0">
                <a:latin typeface="Raleway Light" panose="020B0403030101060003" pitchFamily="34" charset="0"/>
              </a:rPr>
              <a:t>Abstraction means using simple things to represent complexity. We all know how to turn the TV on, but we don’t need to know how it works in order to enjoy it. In Java, abstraction means simple things like objects, classes, and variables represent more complex underlying code and data. This is important because it lets avoid repeating the same work multiple times.</a:t>
            </a:r>
          </a:p>
        </p:txBody>
      </p:sp>
      <p:sp>
        <p:nvSpPr>
          <p:cNvPr id="46" name="Rectangle: Rounded Corners 45">
            <a:extLst>
              <a:ext uri="{FF2B5EF4-FFF2-40B4-BE49-F238E27FC236}">
                <a16:creationId xmlns:a16="http://schemas.microsoft.com/office/drawing/2014/main" id="{435CB3CD-B177-47EB-84FC-3089030AAAD8}"/>
              </a:ext>
            </a:extLst>
          </p:cNvPr>
          <p:cNvSpPr/>
          <p:nvPr/>
        </p:nvSpPr>
        <p:spPr>
          <a:xfrm>
            <a:off x="13297375" y="4242682"/>
            <a:ext cx="1800000" cy="1800000"/>
          </a:xfrm>
          <a:prstGeom prst="roundRect">
            <a:avLst>
              <a:gd name="adj" fmla="val 12781"/>
            </a:avLst>
          </a:prstGeom>
          <a:blipFill>
            <a:blip r:embed="rId8"/>
            <a:stretch>
              <a:fillRect/>
            </a:stretch>
          </a:blipFill>
          <a:ln>
            <a:noFill/>
          </a:ln>
          <a:effectLst>
            <a:outerShdw blurRad="215900" dist="635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47">
            <a:extLst>
              <a:ext uri="{FF2B5EF4-FFF2-40B4-BE49-F238E27FC236}">
                <a16:creationId xmlns:a16="http://schemas.microsoft.com/office/drawing/2014/main" id="{1F6D4A2D-B8CE-421D-9B58-5A43EFBB6382}"/>
              </a:ext>
            </a:extLst>
          </p:cNvPr>
          <p:cNvSpPr/>
          <p:nvPr/>
        </p:nvSpPr>
        <p:spPr>
          <a:xfrm>
            <a:off x="3055863" y="-3547005"/>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B640D830-8BA7-4E44-8902-F15863F9CD5E}"/>
              </a:ext>
            </a:extLst>
          </p:cNvPr>
          <p:cNvSpPr txBox="1"/>
          <p:nvPr/>
        </p:nvSpPr>
        <p:spPr>
          <a:xfrm>
            <a:off x="4582885" y="-3388641"/>
            <a:ext cx="864815" cy="769441"/>
          </a:xfrm>
          <a:prstGeom prst="rect">
            <a:avLst/>
          </a:prstGeom>
          <a:noFill/>
        </p:spPr>
        <p:txBody>
          <a:bodyPr wrap="square" rtlCol="0">
            <a:spAutoFit/>
          </a:bodyPr>
          <a:lstStyle/>
          <a:p>
            <a:pPr algn="ctr"/>
            <a:r>
              <a:rPr lang="en-IN" sz="4400" dirty="0">
                <a:solidFill>
                  <a:schemeClr val="tx2">
                    <a:lumMod val="20000"/>
                    <a:lumOff val="80000"/>
                  </a:schemeClr>
                </a:solidFill>
                <a:latin typeface="Raleway Black" panose="020B0A03030101060003" pitchFamily="34" charset="0"/>
              </a:rPr>
              <a:t>01</a:t>
            </a:r>
          </a:p>
        </p:txBody>
      </p:sp>
      <p:sp>
        <p:nvSpPr>
          <p:cNvPr id="50" name="Rectangle 49">
            <a:extLst>
              <a:ext uri="{FF2B5EF4-FFF2-40B4-BE49-F238E27FC236}">
                <a16:creationId xmlns:a16="http://schemas.microsoft.com/office/drawing/2014/main" id="{A99FA386-016D-4FF4-A432-6DEBC6360E96}"/>
              </a:ext>
            </a:extLst>
          </p:cNvPr>
          <p:cNvSpPr/>
          <p:nvPr/>
        </p:nvSpPr>
        <p:spPr>
          <a:xfrm>
            <a:off x="3272364" y="-2619200"/>
            <a:ext cx="1843774" cy="461665"/>
          </a:xfrm>
          <a:prstGeom prst="rect">
            <a:avLst/>
          </a:prstGeom>
        </p:spPr>
        <p:txBody>
          <a:bodyPr wrap="none">
            <a:spAutoFit/>
          </a:bodyPr>
          <a:lstStyle/>
          <a:p>
            <a:r>
              <a:rPr lang="en-IN" sz="2400" dirty="0">
                <a:solidFill>
                  <a:srgbClr val="6600CC"/>
                </a:solidFill>
                <a:latin typeface="Raleway Medium" panose="020B0603030101060003" pitchFamily="34" charset="0"/>
              </a:rPr>
              <a:t>Abstraction</a:t>
            </a:r>
          </a:p>
        </p:txBody>
      </p:sp>
      <p:pic>
        <p:nvPicPr>
          <p:cNvPr id="51" name="Graphic 50" descr="Anger Symbol">
            <a:extLst>
              <a:ext uri="{FF2B5EF4-FFF2-40B4-BE49-F238E27FC236}">
                <a16:creationId xmlns:a16="http://schemas.microsoft.com/office/drawing/2014/main" id="{6984388F-7796-4761-A648-51F50546AE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85821" y="-2174033"/>
            <a:ext cx="720000" cy="720000"/>
          </a:xfrm>
          <a:prstGeom prst="rect">
            <a:avLst/>
          </a:prstGeom>
        </p:spPr>
      </p:pic>
      <p:sp>
        <p:nvSpPr>
          <p:cNvPr id="52" name="TextBox 51">
            <a:extLst>
              <a:ext uri="{FF2B5EF4-FFF2-40B4-BE49-F238E27FC236}">
                <a16:creationId xmlns:a16="http://schemas.microsoft.com/office/drawing/2014/main" id="{DBF5AA0D-C0DF-4F1D-AB47-8BB259ED8081}"/>
              </a:ext>
            </a:extLst>
          </p:cNvPr>
          <p:cNvSpPr txBox="1"/>
          <p:nvPr/>
        </p:nvSpPr>
        <p:spPr>
          <a:xfrm>
            <a:off x="9423401" y="8323063"/>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03</a:t>
            </a:r>
          </a:p>
        </p:txBody>
      </p:sp>
      <p:sp>
        <p:nvSpPr>
          <p:cNvPr id="53" name="Rectangle 52">
            <a:extLst>
              <a:ext uri="{FF2B5EF4-FFF2-40B4-BE49-F238E27FC236}">
                <a16:creationId xmlns:a16="http://schemas.microsoft.com/office/drawing/2014/main" id="{B7AC76B6-4264-4D28-9F9F-6D693C3C84C9}"/>
              </a:ext>
            </a:extLst>
          </p:cNvPr>
          <p:cNvSpPr/>
          <p:nvPr/>
        </p:nvSpPr>
        <p:spPr>
          <a:xfrm>
            <a:off x="6761604" y="9068570"/>
            <a:ext cx="2138727" cy="369332"/>
          </a:xfrm>
          <a:prstGeom prst="rect">
            <a:avLst/>
          </a:prstGeom>
        </p:spPr>
        <p:txBody>
          <a:bodyPr wrap="none">
            <a:spAutoFit/>
          </a:bodyPr>
          <a:lstStyle/>
          <a:p>
            <a:r>
              <a:rPr lang="en-IN" spc="300" dirty="0">
                <a:solidFill>
                  <a:srgbClr val="6600CC"/>
                </a:solidFill>
                <a:latin typeface="Raleway Medium" panose="020B0603030101060003" pitchFamily="34" charset="0"/>
              </a:rPr>
              <a:t>INHERITANCE</a:t>
            </a:r>
          </a:p>
        </p:txBody>
      </p:sp>
      <p:sp>
        <p:nvSpPr>
          <p:cNvPr id="54" name="Rectangle 53">
            <a:extLst>
              <a:ext uri="{FF2B5EF4-FFF2-40B4-BE49-F238E27FC236}">
                <a16:creationId xmlns:a16="http://schemas.microsoft.com/office/drawing/2014/main" id="{050DFA9F-C8BF-4C9D-8716-E5255382BB8A}"/>
              </a:ext>
            </a:extLst>
          </p:cNvPr>
          <p:cNvSpPr/>
          <p:nvPr/>
        </p:nvSpPr>
        <p:spPr>
          <a:xfrm>
            <a:off x="6776841" y="13628457"/>
            <a:ext cx="3178487" cy="1107996"/>
          </a:xfrm>
          <a:prstGeom prst="rect">
            <a:avLst/>
          </a:prstGeom>
        </p:spPr>
        <p:txBody>
          <a:bodyPr wrap="square">
            <a:spAutoFit/>
          </a:bodyPr>
          <a:lstStyle/>
          <a:p>
            <a:pPr algn="just"/>
            <a:r>
              <a:rPr lang="en-US" sz="1100" dirty="0">
                <a:latin typeface="Raleway Light" panose="020B0403030101060003" pitchFamily="34" charset="0"/>
              </a:rPr>
              <a:t>This is a special feature of Object Oriented Programming in Java. It lets programmers create new classes that share some of the attributes of existing classes. This lets us build on previous work without reinventing the wheel.</a:t>
            </a:r>
            <a:endParaRPr lang="en-IN" sz="1100" dirty="0">
              <a:latin typeface="Raleway Light" panose="020B0403030101060003" pitchFamily="34" charset="0"/>
            </a:endParaRPr>
          </a:p>
        </p:txBody>
      </p:sp>
      <p:sp>
        <p:nvSpPr>
          <p:cNvPr id="55" name="Rectangle: Rounded Corners 54">
            <a:extLst>
              <a:ext uri="{FF2B5EF4-FFF2-40B4-BE49-F238E27FC236}">
                <a16:creationId xmlns:a16="http://schemas.microsoft.com/office/drawing/2014/main" id="{A776526C-E6FF-4A49-AA25-3F4FE4070E23}"/>
              </a:ext>
            </a:extLst>
          </p:cNvPr>
          <p:cNvSpPr/>
          <p:nvPr/>
        </p:nvSpPr>
        <p:spPr>
          <a:xfrm>
            <a:off x="6871771" y="16559230"/>
            <a:ext cx="1800000" cy="1800000"/>
          </a:xfrm>
          <a:prstGeom prst="roundRect">
            <a:avLst>
              <a:gd name="adj" fmla="val 12781"/>
            </a:avLst>
          </a:prstGeom>
          <a:blipFill dpi="0" rotWithShape="1">
            <a:blip r:embed="rId9"/>
            <a:srcRect/>
            <a:stretch>
              <a:fillRect r="-70000"/>
            </a:stretch>
          </a:blipFill>
          <a:ln>
            <a:noFill/>
          </a:ln>
          <a:effectLst>
            <a:outerShdw blurRad="215900" dist="635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Branching diagram">
            <a:extLst>
              <a:ext uri="{FF2B5EF4-FFF2-40B4-BE49-F238E27FC236}">
                <a16:creationId xmlns:a16="http://schemas.microsoft.com/office/drawing/2014/main" id="{7A770AB5-E9CC-4F59-8565-EF0A939EF0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7959" y="17377889"/>
            <a:ext cx="936000" cy="936000"/>
          </a:xfrm>
          <a:prstGeom prst="rect">
            <a:avLst/>
          </a:prstGeom>
        </p:spPr>
      </p:pic>
      <p:sp>
        <p:nvSpPr>
          <p:cNvPr id="57" name="Rectangle: Rounded Corners 56">
            <a:extLst>
              <a:ext uri="{FF2B5EF4-FFF2-40B4-BE49-F238E27FC236}">
                <a16:creationId xmlns:a16="http://schemas.microsoft.com/office/drawing/2014/main" id="{24F76A43-A252-43AB-B215-5624A1BFB737}"/>
              </a:ext>
            </a:extLst>
          </p:cNvPr>
          <p:cNvSpPr/>
          <p:nvPr/>
        </p:nvSpPr>
        <p:spPr>
          <a:xfrm>
            <a:off x="3055863" y="9016944"/>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F2CA1334-D551-4FCC-9173-08078BF81FCC}"/>
              </a:ext>
            </a:extLst>
          </p:cNvPr>
          <p:cNvSpPr txBox="1"/>
          <p:nvPr/>
        </p:nvSpPr>
        <p:spPr>
          <a:xfrm>
            <a:off x="4582885" y="9175308"/>
            <a:ext cx="864815" cy="769441"/>
          </a:xfrm>
          <a:prstGeom prst="rect">
            <a:avLst/>
          </a:prstGeom>
          <a:noFill/>
        </p:spPr>
        <p:txBody>
          <a:bodyPr wrap="square" rtlCol="0">
            <a:spAutoFit/>
          </a:bodyPr>
          <a:lstStyle/>
          <a:p>
            <a:pPr algn="ctr"/>
            <a:r>
              <a:rPr lang="en-IN" sz="4400" dirty="0">
                <a:solidFill>
                  <a:schemeClr val="tx2">
                    <a:lumMod val="20000"/>
                    <a:lumOff val="80000"/>
                  </a:schemeClr>
                </a:solidFill>
                <a:latin typeface="Raleway Black" panose="020B0A03030101060003" pitchFamily="34" charset="0"/>
              </a:rPr>
              <a:t>03</a:t>
            </a:r>
          </a:p>
        </p:txBody>
      </p:sp>
      <p:sp>
        <p:nvSpPr>
          <p:cNvPr id="59" name="Rectangle 58">
            <a:extLst>
              <a:ext uri="{FF2B5EF4-FFF2-40B4-BE49-F238E27FC236}">
                <a16:creationId xmlns:a16="http://schemas.microsoft.com/office/drawing/2014/main" id="{81B8527B-6F61-4CC2-9D69-F97DE561FB5A}"/>
              </a:ext>
            </a:extLst>
          </p:cNvPr>
          <p:cNvSpPr/>
          <p:nvPr/>
        </p:nvSpPr>
        <p:spPr>
          <a:xfrm>
            <a:off x="3272364" y="12492006"/>
            <a:ext cx="1802096" cy="461665"/>
          </a:xfrm>
          <a:prstGeom prst="rect">
            <a:avLst/>
          </a:prstGeom>
        </p:spPr>
        <p:txBody>
          <a:bodyPr wrap="none">
            <a:spAutoFit/>
          </a:bodyPr>
          <a:lstStyle/>
          <a:p>
            <a:r>
              <a:rPr lang="en-IN" sz="2400" dirty="0">
                <a:solidFill>
                  <a:srgbClr val="6600CC"/>
                </a:solidFill>
                <a:latin typeface="Raleway Medium" panose="020B0603030101060003" pitchFamily="34" charset="0"/>
              </a:rPr>
              <a:t>Inheritance</a:t>
            </a:r>
          </a:p>
        </p:txBody>
      </p:sp>
      <p:pic>
        <p:nvPicPr>
          <p:cNvPr id="60" name="Graphic 59" descr="Branching diagram">
            <a:extLst>
              <a:ext uri="{FF2B5EF4-FFF2-40B4-BE49-F238E27FC236}">
                <a16:creationId xmlns:a16="http://schemas.microsoft.com/office/drawing/2014/main" id="{1E4D1F37-5404-4A82-AC89-7428FD8AD4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36964" y="12966332"/>
            <a:ext cx="720000" cy="720000"/>
          </a:xfrm>
          <a:prstGeom prst="rect">
            <a:avLst/>
          </a:prstGeom>
        </p:spPr>
      </p:pic>
    </p:spTree>
    <p:extLst>
      <p:ext uri="{BB962C8B-B14F-4D97-AF65-F5344CB8AC3E}">
        <p14:creationId xmlns:p14="http://schemas.microsoft.com/office/powerpoint/2010/main" val="2026254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B97FBBE3-63BB-4649-8727-3558F781B571}"/>
              </a:ext>
            </a:extLst>
          </p:cNvPr>
          <p:cNvGrpSpPr/>
          <p:nvPr/>
        </p:nvGrpSpPr>
        <p:grpSpPr>
          <a:xfrm>
            <a:off x="7783035" y="2038494"/>
            <a:ext cx="3149603" cy="3730405"/>
            <a:chOff x="10263022" y="449514"/>
            <a:chExt cx="1170523" cy="1386373"/>
          </a:xfrm>
          <a:noFill/>
        </p:grpSpPr>
        <p:sp>
          <p:nvSpPr>
            <p:cNvPr id="193" name="Hexagon 192">
              <a:extLst>
                <a:ext uri="{FF2B5EF4-FFF2-40B4-BE49-F238E27FC236}">
                  <a16:creationId xmlns:a16="http://schemas.microsoft.com/office/drawing/2014/main" id="{53AD0947-3C5E-4EDA-8028-96710DAB73D9}"/>
                </a:ext>
              </a:extLst>
            </p:cNvPr>
            <p:cNvSpPr/>
            <p:nvPr/>
          </p:nvSpPr>
          <p:spPr>
            <a:xfrm rot="5400000">
              <a:off x="10712504" y="482919"/>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4" name="Hexagon 193">
              <a:extLst>
                <a:ext uri="{FF2B5EF4-FFF2-40B4-BE49-F238E27FC236}">
                  <a16:creationId xmlns:a16="http://schemas.microsoft.com/office/drawing/2014/main" id="{E8C8D427-E64A-4C2D-875E-23BEC57E9246}"/>
                </a:ext>
              </a:extLst>
            </p:cNvPr>
            <p:cNvSpPr/>
            <p:nvPr/>
          </p:nvSpPr>
          <p:spPr>
            <a:xfrm rot="5400000">
              <a:off x="10229617" y="482919"/>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5" name="Hexagon 194">
              <a:extLst>
                <a:ext uri="{FF2B5EF4-FFF2-40B4-BE49-F238E27FC236}">
                  <a16:creationId xmlns:a16="http://schemas.microsoft.com/office/drawing/2014/main" id="{2F15482E-E76E-47B1-B832-A3504C5490AF}"/>
                </a:ext>
              </a:extLst>
            </p:cNvPr>
            <p:cNvSpPr/>
            <p:nvPr/>
          </p:nvSpPr>
          <p:spPr>
            <a:xfrm rot="5400000">
              <a:off x="10470135" y="919141"/>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6" name="Hexagon 195">
              <a:extLst>
                <a:ext uri="{FF2B5EF4-FFF2-40B4-BE49-F238E27FC236}">
                  <a16:creationId xmlns:a16="http://schemas.microsoft.com/office/drawing/2014/main" id="{C660C13B-E1BD-43D2-9356-D79184AFEA8D}"/>
                </a:ext>
              </a:extLst>
            </p:cNvPr>
            <p:cNvSpPr/>
            <p:nvPr/>
          </p:nvSpPr>
          <p:spPr>
            <a:xfrm rot="5400000">
              <a:off x="10953022" y="919141"/>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7" name="Hexagon 196">
              <a:extLst>
                <a:ext uri="{FF2B5EF4-FFF2-40B4-BE49-F238E27FC236}">
                  <a16:creationId xmlns:a16="http://schemas.microsoft.com/office/drawing/2014/main" id="{7AFEA504-70CD-4E25-BAAF-657F11AD4B59}"/>
                </a:ext>
              </a:extLst>
            </p:cNvPr>
            <p:cNvSpPr/>
            <p:nvPr/>
          </p:nvSpPr>
          <p:spPr>
            <a:xfrm rot="5400000">
              <a:off x="10712504" y="1355364"/>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8" name="Hexagon 197">
              <a:extLst>
                <a:ext uri="{FF2B5EF4-FFF2-40B4-BE49-F238E27FC236}">
                  <a16:creationId xmlns:a16="http://schemas.microsoft.com/office/drawing/2014/main" id="{3CF06D8C-A0A0-46AF-94B0-697F6B42811E}"/>
                </a:ext>
              </a:extLst>
            </p:cNvPr>
            <p:cNvSpPr/>
            <p:nvPr/>
          </p:nvSpPr>
          <p:spPr>
            <a:xfrm rot="5400000">
              <a:off x="10229617" y="1355364"/>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91" name="Group 190">
            <a:extLst>
              <a:ext uri="{FF2B5EF4-FFF2-40B4-BE49-F238E27FC236}">
                <a16:creationId xmlns:a16="http://schemas.microsoft.com/office/drawing/2014/main" id="{A614CFB1-E1D7-4239-8A72-CD1BF9218C14}"/>
              </a:ext>
            </a:extLst>
          </p:cNvPr>
          <p:cNvGrpSpPr/>
          <p:nvPr/>
        </p:nvGrpSpPr>
        <p:grpSpPr>
          <a:xfrm>
            <a:off x="9910165" y="376279"/>
            <a:ext cx="1984198" cy="2350094"/>
            <a:chOff x="10263022" y="449514"/>
            <a:chExt cx="1170523" cy="1386373"/>
          </a:xfrm>
          <a:noFill/>
        </p:grpSpPr>
        <p:sp>
          <p:nvSpPr>
            <p:cNvPr id="188" name="Hexagon 187">
              <a:extLst>
                <a:ext uri="{FF2B5EF4-FFF2-40B4-BE49-F238E27FC236}">
                  <a16:creationId xmlns:a16="http://schemas.microsoft.com/office/drawing/2014/main" id="{2570F4E3-A675-49F8-9990-4BD3580CEDC0}"/>
                </a:ext>
              </a:extLst>
            </p:cNvPr>
            <p:cNvSpPr/>
            <p:nvPr/>
          </p:nvSpPr>
          <p:spPr>
            <a:xfrm rot="5400000">
              <a:off x="10712504" y="482919"/>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6" name="Hexagon 185">
              <a:extLst>
                <a:ext uri="{FF2B5EF4-FFF2-40B4-BE49-F238E27FC236}">
                  <a16:creationId xmlns:a16="http://schemas.microsoft.com/office/drawing/2014/main" id="{98091650-7592-4745-837F-4AA9995346A8}"/>
                </a:ext>
              </a:extLst>
            </p:cNvPr>
            <p:cNvSpPr/>
            <p:nvPr/>
          </p:nvSpPr>
          <p:spPr>
            <a:xfrm rot="5400000">
              <a:off x="10229617" y="482919"/>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4" name="Hexagon 183">
              <a:extLst>
                <a:ext uri="{FF2B5EF4-FFF2-40B4-BE49-F238E27FC236}">
                  <a16:creationId xmlns:a16="http://schemas.microsoft.com/office/drawing/2014/main" id="{7771A387-43EE-4568-8532-DAEE4B69A93E}"/>
                </a:ext>
              </a:extLst>
            </p:cNvPr>
            <p:cNvSpPr/>
            <p:nvPr/>
          </p:nvSpPr>
          <p:spPr>
            <a:xfrm rot="5400000">
              <a:off x="10470135" y="919141"/>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2" name="Hexagon 181">
              <a:extLst>
                <a:ext uri="{FF2B5EF4-FFF2-40B4-BE49-F238E27FC236}">
                  <a16:creationId xmlns:a16="http://schemas.microsoft.com/office/drawing/2014/main" id="{6B93F810-D1A4-49B7-AA70-8E5832E1E0C8}"/>
                </a:ext>
              </a:extLst>
            </p:cNvPr>
            <p:cNvSpPr/>
            <p:nvPr/>
          </p:nvSpPr>
          <p:spPr>
            <a:xfrm rot="5400000">
              <a:off x="10953022" y="919141"/>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0" name="Hexagon 179">
              <a:extLst>
                <a:ext uri="{FF2B5EF4-FFF2-40B4-BE49-F238E27FC236}">
                  <a16:creationId xmlns:a16="http://schemas.microsoft.com/office/drawing/2014/main" id="{7E832653-806B-4367-AD7F-1E5517EC5C34}"/>
                </a:ext>
              </a:extLst>
            </p:cNvPr>
            <p:cNvSpPr/>
            <p:nvPr/>
          </p:nvSpPr>
          <p:spPr>
            <a:xfrm rot="5400000">
              <a:off x="10712504" y="1355364"/>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8" name="Hexagon 177">
              <a:extLst>
                <a:ext uri="{FF2B5EF4-FFF2-40B4-BE49-F238E27FC236}">
                  <a16:creationId xmlns:a16="http://schemas.microsoft.com/office/drawing/2014/main" id="{6589CFC2-3F77-44E3-BF15-F74794DF7B54}"/>
                </a:ext>
              </a:extLst>
            </p:cNvPr>
            <p:cNvSpPr/>
            <p:nvPr/>
          </p:nvSpPr>
          <p:spPr>
            <a:xfrm rot="5400000">
              <a:off x="10229617" y="1355364"/>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33" name="Arrow: Pentagon 132">
            <a:extLst>
              <a:ext uri="{FF2B5EF4-FFF2-40B4-BE49-F238E27FC236}">
                <a16:creationId xmlns:a16="http://schemas.microsoft.com/office/drawing/2014/main" id="{9E625A5D-A585-4C09-B8B1-CF2BADD3CDD3}"/>
              </a:ext>
            </a:extLst>
          </p:cNvPr>
          <p:cNvSpPr/>
          <p:nvPr/>
        </p:nvSpPr>
        <p:spPr>
          <a:xfrm>
            <a:off x="1520456" y="2464983"/>
            <a:ext cx="10299406" cy="1967022"/>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Arrow: Pentagon 129">
            <a:extLst>
              <a:ext uri="{FF2B5EF4-FFF2-40B4-BE49-F238E27FC236}">
                <a16:creationId xmlns:a16="http://schemas.microsoft.com/office/drawing/2014/main" id="{0F931E73-6309-4A2D-A51F-99A04D6CC322}"/>
              </a:ext>
            </a:extLst>
          </p:cNvPr>
          <p:cNvSpPr/>
          <p:nvPr/>
        </p:nvSpPr>
        <p:spPr>
          <a:xfrm>
            <a:off x="3264195" y="1906773"/>
            <a:ext cx="8169350" cy="1176669"/>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Arrow: Pentagon 128">
            <a:extLst>
              <a:ext uri="{FF2B5EF4-FFF2-40B4-BE49-F238E27FC236}">
                <a16:creationId xmlns:a16="http://schemas.microsoft.com/office/drawing/2014/main" id="{3BF3AC45-1477-42B3-913C-FE097481B968}"/>
              </a:ext>
            </a:extLst>
          </p:cNvPr>
          <p:cNvSpPr/>
          <p:nvPr/>
        </p:nvSpPr>
        <p:spPr>
          <a:xfrm>
            <a:off x="3774559" y="1435399"/>
            <a:ext cx="6166884" cy="893135"/>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Arrow: Pentagon 130">
            <a:extLst>
              <a:ext uri="{FF2B5EF4-FFF2-40B4-BE49-F238E27FC236}">
                <a16:creationId xmlns:a16="http://schemas.microsoft.com/office/drawing/2014/main" id="{64F31C6C-BDF9-4D87-A4F4-2CBF9AEAF245}"/>
              </a:ext>
            </a:extLst>
          </p:cNvPr>
          <p:cNvSpPr/>
          <p:nvPr/>
        </p:nvSpPr>
        <p:spPr>
          <a:xfrm>
            <a:off x="1520456" y="2328534"/>
            <a:ext cx="6166884" cy="825794"/>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Arrow: Pentagon 131">
            <a:extLst>
              <a:ext uri="{FF2B5EF4-FFF2-40B4-BE49-F238E27FC236}">
                <a16:creationId xmlns:a16="http://schemas.microsoft.com/office/drawing/2014/main" id="{7A6F5D3F-C048-4CAC-8F42-77E172165BDE}"/>
              </a:ext>
            </a:extLst>
          </p:cNvPr>
          <p:cNvSpPr/>
          <p:nvPr/>
        </p:nvSpPr>
        <p:spPr>
          <a:xfrm>
            <a:off x="3345712" y="2778644"/>
            <a:ext cx="6166884" cy="995915"/>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Arrow: Pentagon 133">
            <a:extLst>
              <a:ext uri="{FF2B5EF4-FFF2-40B4-BE49-F238E27FC236}">
                <a16:creationId xmlns:a16="http://schemas.microsoft.com/office/drawing/2014/main" id="{59622FF3-8089-40C7-B9ED-AFC33B793C2B}"/>
              </a:ext>
            </a:extLst>
          </p:cNvPr>
          <p:cNvSpPr/>
          <p:nvPr/>
        </p:nvSpPr>
        <p:spPr>
          <a:xfrm>
            <a:off x="2626242" y="4371754"/>
            <a:ext cx="7917711" cy="995915"/>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Arrow: Pentagon 134">
            <a:extLst>
              <a:ext uri="{FF2B5EF4-FFF2-40B4-BE49-F238E27FC236}">
                <a16:creationId xmlns:a16="http://schemas.microsoft.com/office/drawing/2014/main" id="{7886BFFD-3015-413A-8B19-74C191266E19}"/>
              </a:ext>
            </a:extLst>
          </p:cNvPr>
          <p:cNvSpPr/>
          <p:nvPr/>
        </p:nvSpPr>
        <p:spPr>
          <a:xfrm>
            <a:off x="3937591" y="3551276"/>
            <a:ext cx="6687879" cy="921488"/>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Arrow: Pentagon 135">
            <a:extLst>
              <a:ext uri="{FF2B5EF4-FFF2-40B4-BE49-F238E27FC236}">
                <a16:creationId xmlns:a16="http://schemas.microsoft.com/office/drawing/2014/main" id="{667F56EA-84AD-4EF8-915C-17378AB871BE}"/>
              </a:ext>
            </a:extLst>
          </p:cNvPr>
          <p:cNvSpPr/>
          <p:nvPr/>
        </p:nvSpPr>
        <p:spPr>
          <a:xfrm>
            <a:off x="1105787" y="3552165"/>
            <a:ext cx="6166884" cy="825794"/>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2" name="Group 141">
            <a:extLst>
              <a:ext uri="{FF2B5EF4-FFF2-40B4-BE49-F238E27FC236}">
                <a16:creationId xmlns:a16="http://schemas.microsoft.com/office/drawing/2014/main" id="{23443437-EA43-4DCE-BDC5-C1E85E68165D}"/>
              </a:ext>
            </a:extLst>
          </p:cNvPr>
          <p:cNvGrpSpPr/>
          <p:nvPr/>
        </p:nvGrpSpPr>
        <p:grpSpPr>
          <a:xfrm>
            <a:off x="6799522" y="2149552"/>
            <a:ext cx="946298" cy="63794"/>
            <a:chOff x="1679944" y="563527"/>
            <a:chExt cx="3880879" cy="127590"/>
          </a:xfrm>
        </p:grpSpPr>
        <p:sp>
          <p:nvSpPr>
            <p:cNvPr id="137" name="Parallelogram 136">
              <a:extLst>
                <a:ext uri="{FF2B5EF4-FFF2-40B4-BE49-F238E27FC236}">
                  <a16:creationId xmlns:a16="http://schemas.microsoft.com/office/drawing/2014/main" id="{BD5F7148-FEE9-44AC-87B3-2E3C6725744B}"/>
                </a:ext>
              </a:extLst>
            </p:cNvPr>
            <p:cNvSpPr/>
            <p:nvPr/>
          </p:nvSpPr>
          <p:spPr>
            <a:xfrm>
              <a:off x="1679944"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Parallelogram 137">
              <a:extLst>
                <a:ext uri="{FF2B5EF4-FFF2-40B4-BE49-F238E27FC236}">
                  <a16:creationId xmlns:a16="http://schemas.microsoft.com/office/drawing/2014/main" id="{7BBEB543-7415-415F-B924-47DC7C2CA4D8}"/>
                </a:ext>
              </a:extLst>
            </p:cNvPr>
            <p:cNvSpPr/>
            <p:nvPr/>
          </p:nvSpPr>
          <p:spPr>
            <a:xfrm>
              <a:off x="2658138"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Parallelogram 138">
              <a:extLst>
                <a:ext uri="{FF2B5EF4-FFF2-40B4-BE49-F238E27FC236}">
                  <a16:creationId xmlns:a16="http://schemas.microsoft.com/office/drawing/2014/main" id="{DB932F34-AAED-4C09-9EC3-63C19C01D76F}"/>
                </a:ext>
              </a:extLst>
            </p:cNvPr>
            <p:cNvSpPr/>
            <p:nvPr/>
          </p:nvSpPr>
          <p:spPr>
            <a:xfrm>
              <a:off x="3636332"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Parallelogram 139">
              <a:extLst>
                <a:ext uri="{FF2B5EF4-FFF2-40B4-BE49-F238E27FC236}">
                  <a16:creationId xmlns:a16="http://schemas.microsoft.com/office/drawing/2014/main" id="{A0C65431-FC99-418F-AF00-031DB6F4B6F7}"/>
                </a:ext>
              </a:extLst>
            </p:cNvPr>
            <p:cNvSpPr/>
            <p:nvPr/>
          </p:nvSpPr>
          <p:spPr>
            <a:xfrm>
              <a:off x="4614525"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3" name="Group 142">
            <a:extLst>
              <a:ext uri="{FF2B5EF4-FFF2-40B4-BE49-F238E27FC236}">
                <a16:creationId xmlns:a16="http://schemas.microsoft.com/office/drawing/2014/main" id="{E928DF8F-8B43-4D19-88DF-974403583EFB}"/>
              </a:ext>
            </a:extLst>
          </p:cNvPr>
          <p:cNvGrpSpPr/>
          <p:nvPr/>
        </p:nvGrpSpPr>
        <p:grpSpPr>
          <a:xfrm>
            <a:off x="4697820" y="3040028"/>
            <a:ext cx="946298" cy="63794"/>
            <a:chOff x="1679944" y="563527"/>
            <a:chExt cx="3880879" cy="127590"/>
          </a:xfrm>
        </p:grpSpPr>
        <p:sp>
          <p:nvSpPr>
            <p:cNvPr id="144" name="Parallelogram 143">
              <a:extLst>
                <a:ext uri="{FF2B5EF4-FFF2-40B4-BE49-F238E27FC236}">
                  <a16:creationId xmlns:a16="http://schemas.microsoft.com/office/drawing/2014/main" id="{C02E0D1B-F81E-4088-AC12-DC01C70913BD}"/>
                </a:ext>
              </a:extLst>
            </p:cNvPr>
            <p:cNvSpPr/>
            <p:nvPr/>
          </p:nvSpPr>
          <p:spPr>
            <a:xfrm>
              <a:off x="1679944"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Parallelogram 144">
              <a:extLst>
                <a:ext uri="{FF2B5EF4-FFF2-40B4-BE49-F238E27FC236}">
                  <a16:creationId xmlns:a16="http://schemas.microsoft.com/office/drawing/2014/main" id="{29A680F8-8267-419D-A5B3-1AA2721C33EC}"/>
                </a:ext>
              </a:extLst>
            </p:cNvPr>
            <p:cNvSpPr/>
            <p:nvPr/>
          </p:nvSpPr>
          <p:spPr>
            <a:xfrm>
              <a:off x="2658138"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Parallelogram 145">
              <a:extLst>
                <a:ext uri="{FF2B5EF4-FFF2-40B4-BE49-F238E27FC236}">
                  <a16:creationId xmlns:a16="http://schemas.microsoft.com/office/drawing/2014/main" id="{4C804FAE-04A7-4C74-9434-C92757198E14}"/>
                </a:ext>
              </a:extLst>
            </p:cNvPr>
            <p:cNvSpPr/>
            <p:nvPr/>
          </p:nvSpPr>
          <p:spPr>
            <a:xfrm>
              <a:off x="3636332"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Parallelogram 146">
              <a:extLst>
                <a:ext uri="{FF2B5EF4-FFF2-40B4-BE49-F238E27FC236}">
                  <a16:creationId xmlns:a16="http://schemas.microsoft.com/office/drawing/2014/main" id="{D2ECE13E-68C0-41B2-88A6-59D8BA67220B}"/>
                </a:ext>
              </a:extLst>
            </p:cNvPr>
            <p:cNvSpPr/>
            <p:nvPr/>
          </p:nvSpPr>
          <p:spPr>
            <a:xfrm>
              <a:off x="4614525"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8" name="Group 147">
            <a:extLst>
              <a:ext uri="{FF2B5EF4-FFF2-40B4-BE49-F238E27FC236}">
                <a16:creationId xmlns:a16="http://schemas.microsoft.com/office/drawing/2014/main" id="{46688196-5B69-44AC-833A-99329001FC83}"/>
              </a:ext>
            </a:extLst>
          </p:cNvPr>
          <p:cNvGrpSpPr/>
          <p:nvPr/>
        </p:nvGrpSpPr>
        <p:grpSpPr>
          <a:xfrm>
            <a:off x="8435163" y="4237963"/>
            <a:ext cx="946298" cy="63794"/>
            <a:chOff x="1679944" y="563527"/>
            <a:chExt cx="3880879" cy="127590"/>
          </a:xfrm>
        </p:grpSpPr>
        <p:sp>
          <p:nvSpPr>
            <p:cNvPr id="149" name="Parallelogram 148">
              <a:extLst>
                <a:ext uri="{FF2B5EF4-FFF2-40B4-BE49-F238E27FC236}">
                  <a16:creationId xmlns:a16="http://schemas.microsoft.com/office/drawing/2014/main" id="{B111C347-16E5-459D-9D05-4950D4ED62E7}"/>
                </a:ext>
              </a:extLst>
            </p:cNvPr>
            <p:cNvSpPr/>
            <p:nvPr/>
          </p:nvSpPr>
          <p:spPr>
            <a:xfrm>
              <a:off x="1679944"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Parallelogram 149">
              <a:extLst>
                <a:ext uri="{FF2B5EF4-FFF2-40B4-BE49-F238E27FC236}">
                  <a16:creationId xmlns:a16="http://schemas.microsoft.com/office/drawing/2014/main" id="{C84AB44E-CCA2-4615-A11E-118AE3F2EF71}"/>
                </a:ext>
              </a:extLst>
            </p:cNvPr>
            <p:cNvSpPr/>
            <p:nvPr/>
          </p:nvSpPr>
          <p:spPr>
            <a:xfrm>
              <a:off x="2658138"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Parallelogram 150">
              <a:extLst>
                <a:ext uri="{FF2B5EF4-FFF2-40B4-BE49-F238E27FC236}">
                  <a16:creationId xmlns:a16="http://schemas.microsoft.com/office/drawing/2014/main" id="{605444C3-5441-4A8A-A46E-5BF83A56BDDC}"/>
                </a:ext>
              </a:extLst>
            </p:cNvPr>
            <p:cNvSpPr/>
            <p:nvPr/>
          </p:nvSpPr>
          <p:spPr>
            <a:xfrm>
              <a:off x="3636332"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Parallelogram 151">
              <a:extLst>
                <a:ext uri="{FF2B5EF4-FFF2-40B4-BE49-F238E27FC236}">
                  <a16:creationId xmlns:a16="http://schemas.microsoft.com/office/drawing/2014/main" id="{7076F9AA-D2E6-4ACF-BBF9-D1DD571FEFF0}"/>
                </a:ext>
              </a:extLst>
            </p:cNvPr>
            <p:cNvSpPr/>
            <p:nvPr/>
          </p:nvSpPr>
          <p:spPr>
            <a:xfrm>
              <a:off x="4614525"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6" name="Freeform: Shape 165">
            <a:extLst>
              <a:ext uri="{FF2B5EF4-FFF2-40B4-BE49-F238E27FC236}">
                <a16:creationId xmlns:a16="http://schemas.microsoft.com/office/drawing/2014/main" id="{3511BD55-7DDE-4E0C-8011-860F33A562CC}"/>
              </a:ext>
            </a:extLst>
          </p:cNvPr>
          <p:cNvSpPr/>
          <p:nvPr/>
        </p:nvSpPr>
        <p:spPr>
          <a:xfrm>
            <a:off x="235161" y="747826"/>
            <a:ext cx="9633098" cy="1190846"/>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Freeform: Shape 166">
            <a:extLst>
              <a:ext uri="{FF2B5EF4-FFF2-40B4-BE49-F238E27FC236}">
                <a16:creationId xmlns:a16="http://schemas.microsoft.com/office/drawing/2014/main" id="{4AD6B4B9-9AC3-4A39-A35B-84023674ED50}"/>
              </a:ext>
            </a:extLst>
          </p:cNvPr>
          <p:cNvSpPr/>
          <p:nvPr/>
        </p:nvSpPr>
        <p:spPr>
          <a:xfrm>
            <a:off x="1076007" y="2070696"/>
            <a:ext cx="9633098" cy="1190846"/>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Freeform: Shape 167">
            <a:extLst>
              <a:ext uri="{FF2B5EF4-FFF2-40B4-BE49-F238E27FC236}">
                <a16:creationId xmlns:a16="http://schemas.microsoft.com/office/drawing/2014/main" id="{43281640-2709-4A26-AFB9-0BB6B53DCC78}"/>
              </a:ext>
            </a:extLst>
          </p:cNvPr>
          <p:cNvSpPr/>
          <p:nvPr/>
        </p:nvSpPr>
        <p:spPr>
          <a:xfrm flipV="1">
            <a:off x="235161" y="4726179"/>
            <a:ext cx="9633098" cy="1190846"/>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Freeform: Shape 168">
            <a:extLst>
              <a:ext uri="{FF2B5EF4-FFF2-40B4-BE49-F238E27FC236}">
                <a16:creationId xmlns:a16="http://schemas.microsoft.com/office/drawing/2014/main" id="{B4B8BC94-FC50-4222-AD01-69EAF2116313}"/>
              </a:ext>
            </a:extLst>
          </p:cNvPr>
          <p:cNvSpPr/>
          <p:nvPr/>
        </p:nvSpPr>
        <p:spPr>
          <a:xfrm flipV="1">
            <a:off x="1076007" y="3403309"/>
            <a:ext cx="9633098" cy="1190846"/>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TextBox 198">
            <a:extLst>
              <a:ext uri="{FF2B5EF4-FFF2-40B4-BE49-F238E27FC236}">
                <a16:creationId xmlns:a16="http://schemas.microsoft.com/office/drawing/2014/main" id="{A97704C4-92D7-4FCE-9519-214E95B70E74}"/>
              </a:ext>
            </a:extLst>
          </p:cNvPr>
          <p:cNvSpPr txBox="1"/>
          <p:nvPr/>
        </p:nvSpPr>
        <p:spPr>
          <a:xfrm>
            <a:off x="679433" y="1693371"/>
            <a:ext cx="3492740" cy="1200329"/>
          </a:xfrm>
          <a:prstGeom prst="rect">
            <a:avLst/>
          </a:prstGeom>
          <a:noFill/>
        </p:spPr>
        <p:txBody>
          <a:bodyPr wrap="square" rtlCol="0">
            <a:spAutoFit/>
          </a:bodyPr>
          <a:lstStyle/>
          <a:p>
            <a:r>
              <a:rPr lang="en-IN" sz="3600" spc="300" dirty="0">
                <a:solidFill>
                  <a:srgbClr val="66FFFF"/>
                </a:solidFill>
                <a:latin typeface="Oswald Light" panose="00000400000000000000" pitchFamily="2" charset="0"/>
              </a:rPr>
              <a:t>ARTIFICIAL INTELLIGENCE</a:t>
            </a:r>
          </a:p>
        </p:txBody>
      </p:sp>
      <p:sp>
        <p:nvSpPr>
          <p:cNvPr id="200" name="TextBox 199">
            <a:extLst>
              <a:ext uri="{FF2B5EF4-FFF2-40B4-BE49-F238E27FC236}">
                <a16:creationId xmlns:a16="http://schemas.microsoft.com/office/drawing/2014/main" id="{B2F3C9AB-D674-4823-8D3F-D608E09BE275}"/>
              </a:ext>
            </a:extLst>
          </p:cNvPr>
          <p:cNvSpPr txBox="1"/>
          <p:nvPr/>
        </p:nvSpPr>
        <p:spPr>
          <a:xfrm>
            <a:off x="709210" y="3029144"/>
            <a:ext cx="2881923" cy="2554545"/>
          </a:xfrm>
          <a:prstGeom prst="rect">
            <a:avLst/>
          </a:prstGeom>
          <a:noFill/>
        </p:spPr>
        <p:txBody>
          <a:bodyPr wrap="square" rtlCol="0">
            <a:spAutoFit/>
          </a:bodyPr>
          <a:lstStyle/>
          <a:p>
            <a:pPr algn="just"/>
            <a:r>
              <a:rPr lang="en-US" sz="200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rPr>
              <a:t>The system uses AI for more in data processing and image processing units .which serves a better access in collecting and monitoring patients details</a:t>
            </a:r>
            <a:endParaRPr lang="en-IN" sz="200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1" name="Rectangle: Rounded Corners 200">
            <a:extLst>
              <a:ext uri="{FF2B5EF4-FFF2-40B4-BE49-F238E27FC236}">
                <a16:creationId xmlns:a16="http://schemas.microsoft.com/office/drawing/2014/main" id="{FA8B2E4D-1162-410A-B19D-B5398C76D63B}"/>
              </a:ext>
            </a:extLst>
          </p:cNvPr>
          <p:cNvSpPr/>
          <p:nvPr/>
        </p:nvSpPr>
        <p:spPr>
          <a:xfrm>
            <a:off x="998746" y="5606503"/>
            <a:ext cx="1815585" cy="503671"/>
          </a:xfrm>
          <a:prstGeom prst="round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spc="600" dirty="0">
                <a:solidFill>
                  <a:srgbClr val="66FFFF"/>
                </a:solidFill>
                <a:latin typeface="Oswald Light" panose="00000400000000000000" pitchFamily="2" charset="0"/>
              </a:rPr>
              <a:t>LEARN MORE</a:t>
            </a:r>
          </a:p>
        </p:txBody>
      </p:sp>
    </p:spTree>
    <p:extLst>
      <p:ext uri="{BB962C8B-B14F-4D97-AF65-F5344CB8AC3E}">
        <p14:creationId xmlns:p14="http://schemas.microsoft.com/office/powerpoint/2010/main" val="89234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par>
                                <p:cTn id="8" presetID="10" presetClass="entr" presetSubtype="0" fill="hold" nodeType="withEffect">
                                  <p:stCondLst>
                                    <p:cond delay="250"/>
                                  </p:stCondLst>
                                  <p:childTnLst>
                                    <p:set>
                                      <p:cBhvr>
                                        <p:cTn id="9" dur="1" fill="hold">
                                          <p:stCondLst>
                                            <p:cond delay="0"/>
                                          </p:stCondLst>
                                        </p:cTn>
                                        <p:tgtEl>
                                          <p:spTgt spid="191"/>
                                        </p:tgtEl>
                                        <p:attrNameLst>
                                          <p:attrName>style.visibility</p:attrName>
                                        </p:attrNameLst>
                                      </p:cBhvr>
                                      <p:to>
                                        <p:strVal val="visible"/>
                                      </p:to>
                                    </p:set>
                                    <p:animEffect transition="in" filter="fade">
                                      <p:cBhvr>
                                        <p:cTn id="10" dur="1000"/>
                                        <p:tgtEl>
                                          <p:spTgt spid="191"/>
                                        </p:tgtEl>
                                      </p:cBhvr>
                                    </p:animEffect>
                                  </p:childTnLst>
                                </p:cTn>
                              </p:par>
                              <p:par>
                                <p:cTn id="11" presetID="2" presetClass="entr" presetSubtype="8" decel="100000" fill="hold" grpId="0" nodeType="withEffect">
                                  <p:stCondLst>
                                    <p:cond delay="250"/>
                                  </p:stCondLst>
                                  <p:childTnLst>
                                    <p:set>
                                      <p:cBhvr>
                                        <p:cTn id="12" dur="1" fill="hold">
                                          <p:stCondLst>
                                            <p:cond delay="0"/>
                                          </p:stCondLst>
                                        </p:cTn>
                                        <p:tgtEl>
                                          <p:spTgt spid="133"/>
                                        </p:tgtEl>
                                        <p:attrNameLst>
                                          <p:attrName>style.visibility</p:attrName>
                                        </p:attrNameLst>
                                      </p:cBhvr>
                                      <p:to>
                                        <p:strVal val="visible"/>
                                      </p:to>
                                    </p:set>
                                    <p:anim calcmode="lin" valueType="num">
                                      <p:cBhvr additive="base">
                                        <p:cTn id="13" dur="1000" fill="hold"/>
                                        <p:tgtEl>
                                          <p:spTgt spid="133"/>
                                        </p:tgtEl>
                                        <p:attrNameLst>
                                          <p:attrName>ppt_x</p:attrName>
                                        </p:attrNameLst>
                                      </p:cBhvr>
                                      <p:tavLst>
                                        <p:tav tm="0">
                                          <p:val>
                                            <p:strVal val="0-#ppt_w/2"/>
                                          </p:val>
                                        </p:tav>
                                        <p:tav tm="100000">
                                          <p:val>
                                            <p:strVal val="#ppt_x"/>
                                          </p:val>
                                        </p:tav>
                                      </p:tavLst>
                                    </p:anim>
                                    <p:anim calcmode="lin" valueType="num">
                                      <p:cBhvr additive="base">
                                        <p:cTn id="14" dur="1000" fill="hold"/>
                                        <p:tgtEl>
                                          <p:spTgt spid="133"/>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250"/>
                                  </p:stCondLst>
                                  <p:childTnLst>
                                    <p:set>
                                      <p:cBhvr>
                                        <p:cTn id="16" dur="1" fill="hold">
                                          <p:stCondLst>
                                            <p:cond delay="0"/>
                                          </p:stCondLst>
                                        </p:cTn>
                                        <p:tgtEl>
                                          <p:spTgt spid="130"/>
                                        </p:tgtEl>
                                        <p:attrNameLst>
                                          <p:attrName>style.visibility</p:attrName>
                                        </p:attrNameLst>
                                      </p:cBhvr>
                                      <p:to>
                                        <p:strVal val="visible"/>
                                      </p:to>
                                    </p:set>
                                    <p:anim calcmode="lin" valueType="num">
                                      <p:cBhvr additive="base">
                                        <p:cTn id="17" dur="1000" fill="hold"/>
                                        <p:tgtEl>
                                          <p:spTgt spid="130"/>
                                        </p:tgtEl>
                                        <p:attrNameLst>
                                          <p:attrName>ppt_x</p:attrName>
                                        </p:attrNameLst>
                                      </p:cBhvr>
                                      <p:tavLst>
                                        <p:tav tm="0">
                                          <p:val>
                                            <p:strVal val="0-#ppt_w/2"/>
                                          </p:val>
                                        </p:tav>
                                        <p:tav tm="100000">
                                          <p:val>
                                            <p:strVal val="#ppt_x"/>
                                          </p:val>
                                        </p:tav>
                                      </p:tavLst>
                                    </p:anim>
                                    <p:anim calcmode="lin" valueType="num">
                                      <p:cBhvr additive="base">
                                        <p:cTn id="18" dur="1000" fill="hold"/>
                                        <p:tgtEl>
                                          <p:spTgt spid="130"/>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29"/>
                                        </p:tgtEl>
                                        <p:attrNameLst>
                                          <p:attrName>style.visibility</p:attrName>
                                        </p:attrNameLst>
                                      </p:cBhvr>
                                      <p:to>
                                        <p:strVal val="visible"/>
                                      </p:to>
                                    </p:set>
                                    <p:anim calcmode="lin" valueType="num">
                                      <p:cBhvr additive="base">
                                        <p:cTn id="21" dur="1000" fill="hold"/>
                                        <p:tgtEl>
                                          <p:spTgt spid="129"/>
                                        </p:tgtEl>
                                        <p:attrNameLst>
                                          <p:attrName>ppt_x</p:attrName>
                                        </p:attrNameLst>
                                      </p:cBhvr>
                                      <p:tavLst>
                                        <p:tav tm="0">
                                          <p:val>
                                            <p:strVal val="0-#ppt_w/2"/>
                                          </p:val>
                                        </p:tav>
                                        <p:tav tm="100000">
                                          <p:val>
                                            <p:strVal val="#ppt_x"/>
                                          </p:val>
                                        </p:tav>
                                      </p:tavLst>
                                    </p:anim>
                                    <p:anim calcmode="lin" valueType="num">
                                      <p:cBhvr additive="base">
                                        <p:cTn id="22" dur="1000" fill="hold"/>
                                        <p:tgtEl>
                                          <p:spTgt spid="129"/>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500"/>
                                  </p:stCondLst>
                                  <p:childTnLst>
                                    <p:set>
                                      <p:cBhvr>
                                        <p:cTn id="24" dur="1" fill="hold">
                                          <p:stCondLst>
                                            <p:cond delay="0"/>
                                          </p:stCondLst>
                                        </p:cTn>
                                        <p:tgtEl>
                                          <p:spTgt spid="131"/>
                                        </p:tgtEl>
                                        <p:attrNameLst>
                                          <p:attrName>style.visibility</p:attrName>
                                        </p:attrNameLst>
                                      </p:cBhvr>
                                      <p:to>
                                        <p:strVal val="visible"/>
                                      </p:to>
                                    </p:set>
                                    <p:anim calcmode="lin" valueType="num">
                                      <p:cBhvr additive="base">
                                        <p:cTn id="25" dur="1000" fill="hold"/>
                                        <p:tgtEl>
                                          <p:spTgt spid="131"/>
                                        </p:tgtEl>
                                        <p:attrNameLst>
                                          <p:attrName>ppt_x</p:attrName>
                                        </p:attrNameLst>
                                      </p:cBhvr>
                                      <p:tavLst>
                                        <p:tav tm="0">
                                          <p:val>
                                            <p:strVal val="0-#ppt_w/2"/>
                                          </p:val>
                                        </p:tav>
                                        <p:tav tm="100000">
                                          <p:val>
                                            <p:strVal val="#ppt_x"/>
                                          </p:val>
                                        </p:tav>
                                      </p:tavLst>
                                    </p:anim>
                                    <p:anim calcmode="lin" valueType="num">
                                      <p:cBhvr additive="base">
                                        <p:cTn id="26" dur="1000" fill="hold"/>
                                        <p:tgtEl>
                                          <p:spTgt spid="131"/>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500"/>
                                  </p:stCondLst>
                                  <p:childTnLst>
                                    <p:set>
                                      <p:cBhvr>
                                        <p:cTn id="28" dur="1" fill="hold">
                                          <p:stCondLst>
                                            <p:cond delay="0"/>
                                          </p:stCondLst>
                                        </p:cTn>
                                        <p:tgtEl>
                                          <p:spTgt spid="132"/>
                                        </p:tgtEl>
                                        <p:attrNameLst>
                                          <p:attrName>style.visibility</p:attrName>
                                        </p:attrNameLst>
                                      </p:cBhvr>
                                      <p:to>
                                        <p:strVal val="visible"/>
                                      </p:to>
                                    </p:set>
                                    <p:anim calcmode="lin" valueType="num">
                                      <p:cBhvr additive="base">
                                        <p:cTn id="29" dur="1000" fill="hold"/>
                                        <p:tgtEl>
                                          <p:spTgt spid="132"/>
                                        </p:tgtEl>
                                        <p:attrNameLst>
                                          <p:attrName>ppt_x</p:attrName>
                                        </p:attrNameLst>
                                      </p:cBhvr>
                                      <p:tavLst>
                                        <p:tav tm="0">
                                          <p:val>
                                            <p:strVal val="0-#ppt_w/2"/>
                                          </p:val>
                                        </p:tav>
                                        <p:tav tm="100000">
                                          <p:val>
                                            <p:strVal val="#ppt_x"/>
                                          </p:val>
                                        </p:tav>
                                      </p:tavLst>
                                    </p:anim>
                                    <p:anim calcmode="lin" valueType="num">
                                      <p:cBhvr additive="base">
                                        <p:cTn id="30" dur="1000" fill="hold"/>
                                        <p:tgtEl>
                                          <p:spTgt spid="13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50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1000" fill="hold"/>
                                        <p:tgtEl>
                                          <p:spTgt spid="134"/>
                                        </p:tgtEl>
                                        <p:attrNameLst>
                                          <p:attrName>ppt_x</p:attrName>
                                        </p:attrNameLst>
                                      </p:cBhvr>
                                      <p:tavLst>
                                        <p:tav tm="0">
                                          <p:val>
                                            <p:strVal val="0-#ppt_w/2"/>
                                          </p:val>
                                        </p:tav>
                                        <p:tav tm="100000">
                                          <p:val>
                                            <p:strVal val="#ppt_x"/>
                                          </p:val>
                                        </p:tav>
                                      </p:tavLst>
                                    </p:anim>
                                    <p:anim calcmode="lin" valueType="num">
                                      <p:cBhvr additive="base">
                                        <p:cTn id="34" dur="1000" fill="hold"/>
                                        <p:tgtEl>
                                          <p:spTgt spid="134"/>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750"/>
                                  </p:stCondLst>
                                  <p:childTnLst>
                                    <p:set>
                                      <p:cBhvr>
                                        <p:cTn id="36" dur="1" fill="hold">
                                          <p:stCondLst>
                                            <p:cond delay="0"/>
                                          </p:stCondLst>
                                        </p:cTn>
                                        <p:tgtEl>
                                          <p:spTgt spid="135"/>
                                        </p:tgtEl>
                                        <p:attrNameLst>
                                          <p:attrName>style.visibility</p:attrName>
                                        </p:attrNameLst>
                                      </p:cBhvr>
                                      <p:to>
                                        <p:strVal val="visible"/>
                                      </p:to>
                                    </p:set>
                                    <p:anim calcmode="lin" valueType="num">
                                      <p:cBhvr additive="base">
                                        <p:cTn id="37" dur="1000" fill="hold"/>
                                        <p:tgtEl>
                                          <p:spTgt spid="135"/>
                                        </p:tgtEl>
                                        <p:attrNameLst>
                                          <p:attrName>ppt_x</p:attrName>
                                        </p:attrNameLst>
                                      </p:cBhvr>
                                      <p:tavLst>
                                        <p:tav tm="0">
                                          <p:val>
                                            <p:strVal val="0-#ppt_w/2"/>
                                          </p:val>
                                        </p:tav>
                                        <p:tav tm="100000">
                                          <p:val>
                                            <p:strVal val="#ppt_x"/>
                                          </p:val>
                                        </p:tav>
                                      </p:tavLst>
                                    </p:anim>
                                    <p:anim calcmode="lin" valueType="num">
                                      <p:cBhvr additive="base">
                                        <p:cTn id="38" dur="1000" fill="hold"/>
                                        <p:tgtEl>
                                          <p:spTgt spid="135"/>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750"/>
                                  </p:stCondLst>
                                  <p:childTnLst>
                                    <p:set>
                                      <p:cBhvr>
                                        <p:cTn id="40" dur="1" fill="hold">
                                          <p:stCondLst>
                                            <p:cond delay="0"/>
                                          </p:stCondLst>
                                        </p:cTn>
                                        <p:tgtEl>
                                          <p:spTgt spid="136"/>
                                        </p:tgtEl>
                                        <p:attrNameLst>
                                          <p:attrName>style.visibility</p:attrName>
                                        </p:attrNameLst>
                                      </p:cBhvr>
                                      <p:to>
                                        <p:strVal val="visible"/>
                                      </p:to>
                                    </p:set>
                                    <p:anim calcmode="lin" valueType="num">
                                      <p:cBhvr additive="base">
                                        <p:cTn id="41" dur="1000" fill="hold"/>
                                        <p:tgtEl>
                                          <p:spTgt spid="136"/>
                                        </p:tgtEl>
                                        <p:attrNameLst>
                                          <p:attrName>ppt_x</p:attrName>
                                        </p:attrNameLst>
                                      </p:cBhvr>
                                      <p:tavLst>
                                        <p:tav tm="0">
                                          <p:val>
                                            <p:strVal val="0-#ppt_w/2"/>
                                          </p:val>
                                        </p:tav>
                                        <p:tav tm="100000">
                                          <p:val>
                                            <p:strVal val="#ppt_x"/>
                                          </p:val>
                                        </p:tav>
                                      </p:tavLst>
                                    </p:anim>
                                    <p:anim calcmode="lin" valueType="num">
                                      <p:cBhvr additive="base">
                                        <p:cTn id="42" dur="1000" fill="hold"/>
                                        <p:tgtEl>
                                          <p:spTgt spid="13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750"/>
                                  </p:stCondLst>
                                  <p:childTnLst>
                                    <p:set>
                                      <p:cBhvr>
                                        <p:cTn id="44" dur="1" fill="hold">
                                          <p:stCondLst>
                                            <p:cond delay="0"/>
                                          </p:stCondLst>
                                        </p:cTn>
                                        <p:tgtEl>
                                          <p:spTgt spid="142"/>
                                        </p:tgtEl>
                                        <p:attrNameLst>
                                          <p:attrName>style.visibility</p:attrName>
                                        </p:attrNameLst>
                                      </p:cBhvr>
                                      <p:to>
                                        <p:strVal val="visible"/>
                                      </p:to>
                                    </p:set>
                                    <p:anim calcmode="lin" valueType="num">
                                      <p:cBhvr additive="base">
                                        <p:cTn id="45" dur="1000" fill="hold"/>
                                        <p:tgtEl>
                                          <p:spTgt spid="142"/>
                                        </p:tgtEl>
                                        <p:attrNameLst>
                                          <p:attrName>ppt_x</p:attrName>
                                        </p:attrNameLst>
                                      </p:cBhvr>
                                      <p:tavLst>
                                        <p:tav tm="0">
                                          <p:val>
                                            <p:strVal val="0-#ppt_w/2"/>
                                          </p:val>
                                        </p:tav>
                                        <p:tav tm="100000">
                                          <p:val>
                                            <p:strVal val="#ppt_x"/>
                                          </p:val>
                                        </p:tav>
                                      </p:tavLst>
                                    </p:anim>
                                    <p:anim calcmode="lin" valueType="num">
                                      <p:cBhvr additive="base">
                                        <p:cTn id="46" dur="1000" fill="hold"/>
                                        <p:tgtEl>
                                          <p:spTgt spid="142"/>
                                        </p:tgtEl>
                                        <p:attrNameLst>
                                          <p:attrName>ppt_y</p:attrName>
                                        </p:attrNameLst>
                                      </p:cBhvr>
                                      <p:tavLst>
                                        <p:tav tm="0">
                                          <p:val>
                                            <p:strVal val="#ppt_y"/>
                                          </p:val>
                                        </p:tav>
                                        <p:tav tm="100000">
                                          <p:val>
                                            <p:strVal val="#ppt_y"/>
                                          </p:val>
                                        </p:tav>
                                      </p:tavLst>
                                    </p:anim>
                                  </p:childTnLst>
                                </p:cTn>
                              </p:par>
                              <p:par>
                                <p:cTn id="47" presetID="2" presetClass="entr" presetSubtype="8" decel="100000" fill="hold" nodeType="withEffect">
                                  <p:stCondLst>
                                    <p:cond delay="1000"/>
                                  </p:stCondLst>
                                  <p:childTnLst>
                                    <p:set>
                                      <p:cBhvr>
                                        <p:cTn id="48" dur="1" fill="hold">
                                          <p:stCondLst>
                                            <p:cond delay="0"/>
                                          </p:stCondLst>
                                        </p:cTn>
                                        <p:tgtEl>
                                          <p:spTgt spid="143"/>
                                        </p:tgtEl>
                                        <p:attrNameLst>
                                          <p:attrName>style.visibility</p:attrName>
                                        </p:attrNameLst>
                                      </p:cBhvr>
                                      <p:to>
                                        <p:strVal val="visible"/>
                                      </p:to>
                                    </p:set>
                                    <p:anim calcmode="lin" valueType="num">
                                      <p:cBhvr additive="base">
                                        <p:cTn id="49" dur="1000" fill="hold"/>
                                        <p:tgtEl>
                                          <p:spTgt spid="143"/>
                                        </p:tgtEl>
                                        <p:attrNameLst>
                                          <p:attrName>ppt_x</p:attrName>
                                        </p:attrNameLst>
                                      </p:cBhvr>
                                      <p:tavLst>
                                        <p:tav tm="0">
                                          <p:val>
                                            <p:strVal val="0-#ppt_w/2"/>
                                          </p:val>
                                        </p:tav>
                                        <p:tav tm="100000">
                                          <p:val>
                                            <p:strVal val="#ppt_x"/>
                                          </p:val>
                                        </p:tav>
                                      </p:tavLst>
                                    </p:anim>
                                    <p:anim calcmode="lin" valueType="num">
                                      <p:cBhvr additive="base">
                                        <p:cTn id="50" dur="1000" fill="hold"/>
                                        <p:tgtEl>
                                          <p:spTgt spid="143"/>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000"/>
                                  </p:stCondLst>
                                  <p:childTnLst>
                                    <p:set>
                                      <p:cBhvr>
                                        <p:cTn id="52" dur="1" fill="hold">
                                          <p:stCondLst>
                                            <p:cond delay="0"/>
                                          </p:stCondLst>
                                        </p:cTn>
                                        <p:tgtEl>
                                          <p:spTgt spid="148"/>
                                        </p:tgtEl>
                                        <p:attrNameLst>
                                          <p:attrName>style.visibility</p:attrName>
                                        </p:attrNameLst>
                                      </p:cBhvr>
                                      <p:to>
                                        <p:strVal val="visible"/>
                                      </p:to>
                                    </p:set>
                                    <p:anim calcmode="lin" valueType="num">
                                      <p:cBhvr additive="base">
                                        <p:cTn id="53" dur="1000" fill="hold"/>
                                        <p:tgtEl>
                                          <p:spTgt spid="148"/>
                                        </p:tgtEl>
                                        <p:attrNameLst>
                                          <p:attrName>ppt_x</p:attrName>
                                        </p:attrNameLst>
                                      </p:cBhvr>
                                      <p:tavLst>
                                        <p:tav tm="0">
                                          <p:val>
                                            <p:strVal val="0-#ppt_w/2"/>
                                          </p:val>
                                        </p:tav>
                                        <p:tav tm="100000">
                                          <p:val>
                                            <p:strVal val="#ppt_x"/>
                                          </p:val>
                                        </p:tav>
                                      </p:tavLst>
                                    </p:anim>
                                    <p:anim calcmode="lin" valueType="num">
                                      <p:cBhvr additive="base">
                                        <p:cTn id="54" dur="1000" fill="hold"/>
                                        <p:tgtEl>
                                          <p:spTgt spid="148"/>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1000"/>
                                  </p:stCondLst>
                                  <p:childTnLst>
                                    <p:set>
                                      <p:cBhvr>
                                        <p:cTn id="56" dur="1" fill="hold">
                                          <p:stCondLst>
                                            <p:cond delay="0"/>
                                          </p:stCondLst>
                                        </p:cTn>
                                        <p:tgtEl>
                                          <p:spTgt spid="166"/>
                                        </p:tgtEl>
                                        <p:attrNameLst>
                                          <p:attrName>style.visibility</p:attrName>
                                        </p:attrNameLst>
                                      </p:cBhvr>
                                      <p:to>
                                        <p:strVal val="visible"/>
                                      </p:to>
                                    </p:set>
                                    <p:anim calcmode="lin" valueType="num">
                                      <p:cBhvr additive="base">
                                        <p:cTn id="57" dur="1000" fill="hold"/>
                                        <p:tgtEl>
                                          <p:spTgt spid="166"/>
                                        </p:tgtEl>
                                        <p:attrNameLst>
                                          <p:attrName>ppt_x</p:attrName>
                                        </p:attrNameLst>
                                      </p:cBhvr>
                                      <p:tavLst>
                                        <p:tav tm="0">
                                          <p:val>
                                            <p:strVal val="0-#ppt_w/2"/>
                                          </p:val>
                                        </p:tav>
                                        <p:tav tm="100000">
                                          <p:val>
                                            <p:strVal val="#ppt_x"/>
                                          </p:val>
                                        </p:tav>
                                      </p:tavLst>
                                    </p:anim>
                                    <p:anim calcmode="lin" valueType="num">
                                      <p:cBhvr additive="base">
                                        <p:cTn id="58" dur="1000" fill="hold"/>
                                        <p:tgtEl>
                                          <p:spTgt spid="166"/>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0"/>
                                  </p:stCondLst>
                                  <p:childTnLst>
                                    <p:set>
                                      <p:cBhvr>
                                        <p:cTn id="60" dur="1" fill="hold">
                                          <p:stCondLst>
                                            <p:cond delay="0"/>
                                          </p:stCondLst>
                                        </p:cTn>
                                        <p:tgtEl>
                                          <p:spTgt spid="167"/>
                                        </p:tgtEl>
                                        <p:attrNameLst>
                                          <p:attrName>style.visibility</p:attrName>
                                        </p:attrNameLst>
                                      </p:cBhvr>
                                      <p:to>
                                        <p:strVal val="visible"/>
                                      </p:to>
                                    </p:set>
                                    <p:anim calcmode="lin" valueType="num">
                                      <p:cBhvr additive="base">
                                        <p:cTn id="61" dur="1000" fill="hold"/>
                                        <p:tgtEl>
                                          <p:spTgt spid="167"/>
                                        </p:tgtEl>
                                        <p:attrNameLst>
                                          <p:attrName>ppt_x</p:attrName>
                                        </p:attrNameLst>
                                      </p:cBhvr>
                                      <p:tavLst>
                                        <p:tav tm="0">
                                          <p:val>
                                            <p:strVal val="0-#ppt_w/2"/>
                                          </p:val>
                                        </p:tav>
                                        <p:tav tm="100000">
                                          <p:val>
                                            <p:strVal val="#ppt_x"/>
                                          </p:val>
                                        </p:tav>
                                      </p:tavLst>
                                    </p:anim>
                                    <p:anim calcmode="lin" valueType="num">
                                      <p:cBhvr additive="base">
                                        <p:cTn id="62" dur="1000" fill="hold"/>
                                        <p:tgtEl>
                                          <p:spTgt spid="167"/>
                                        </p:tgtEl>
                                        <p:attrNameLst>
                                          <p:attrName>ppt_y</p:attrName>
                                        </p:attrNameLst>
                                      </p:cBhvr>
                                      <p:tavLst>
                                        <p:tav tm="0">
                                          <p:val>
                                            <p:strVal val="#ppt_y"/>
                                          </p:val>
                                        </p:tav>
                                        <p:tav tm="100000">
                                          <p:val>
                                            <p:strVal val="#ppt_y"/>
                                          </p:val>
                                        </p:tav>
                                      </p:tavLst>
                                    </p:anim>
                                  </p:childTnLst>
                                </p:cTn>
                              </p:par>
                              <p:par>
                                <p:cTn id="63" presetID="2" presetClass="entr" presetSubtype="8" decel="100000" fill="hold" grpId="0" nodeType="withEffect">
                                  <p:stCondLst>
                                    <p:cond delay="1250"/>
                                  </p:stCondLst>
                                  <p:childTnLst>
                                    <p:set>
                                      <p:cBhvr>
                                        <p:cTn id="64" dur="1" fill="hold">
                                          <p:stCondLst>
                                            <p:cond delay="0"/>
                                          </p:stCondLst>
                                        </p:cTn>
                                        <p:tgtEl>
                                          <p:spTgt spid="168"/>
                                        </p:tgtEl>
                                        <p:attrNameLst>
                                          <p:attrName>style.visibility</p:attrName>
                                        </p:attrNameLst>
                                      </p:cBhvr>
                                      <p:to>
                                        <p:strVal val="visible"/>
                                      </p:to>
                                    </p:set>
                                    <p:anim calcmode="lin" valueType="num">
                                      <p:cBhvr additive="base">
                                        <p:cTn id="65" dur="1000" fill="hold"/>
                                        <p:tgtEl>
                                          <p:spTgt spid="168"/>
                                        </p:tgtEl>
                                        <p:attrNameLst>
                                          <p:attrName>ppt_x</p:attrName>
                                        </p:attrNameLst>
                                      </p:cBhvr>
                                      <p:tavLst>
                                        <p:tav tm="0">
                                          <p:val>
                                            <p:strVal val="0-#ppt_w/2"/>
                                          </p:val>
                                        </p:tav>
                                        <p:tav tm="100000">
                                          <p:val>
                                            <p:strVal val="#ppt_x"/>
                                          </p:val>
                                        </p:tav>
                                      </p:tavLst>
                                    </p:anim>
                                    <p:anim calcmode="lin" valueType="num">
                                      <p:cBhvr additive="base">
                                        <p:cTn id="66" dur="1000" fill="hold"/>
                                        <p:tgtEl>
                                          <p:spTgt spid="168"/>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250"/>
                                  </p:stCondLst>
                                  <p:childTnLst>
                                    <p:set>
                                      <p:cBhvr>
                                        <p:cTn id="68" dur="1" fill="hold">
                                          <p:stCondLst>
                                            <p:cond delay="0"/>
                                          </p:stCondLst>
                                        </p:cTn>
                                        <p:tgtEl>
                                          <p:spTgt spid="169"/>
                                        </p:tgtEl>
                                        <p:attrNameLst>
                                          <p:attrName>style.visibility</p:attrName>
                                        </p:attrNameLst>
                                      </p:cBhvr>
                                      <p:to>
                                        <p:strVal val="visible"/>
                                      </p:to>
                                    </p:set>
                                    <p:anim calcmode="lin" valueType="num">
                                      <p:cBhvr additive="base">
                                        <p:cTn id="69" dur="1000" fill="hold"/>
                                        <p:tgtEl>
                                          <p:spTgt spid="169"/>
                                        </p:tgtEl>
                                        <p:attrNameLst>
                                          <p:attrName>ppt_x</p:attrName>
                                        </p:attrNameLst>
                                      </p:cBhvr>
                                      <p:tavLst>
                                        <p:tav tm="0">
                                          <p:val>
                                            <p:strVal val="0-#ppt_w/2"/>
                                          </p:val>
                                        </p:tav>
                                        <p:tav tm="100000">
                                          <p:val>
                                            <p:strVal val="#ppt_x"/>
                                          </p:val>
                                        </p:tav>
                                      </p:tavLst>
                                    </p:anim>
                                    <p:anim calcmode="lin" valueType="num">
                                      <p:cBhvr additive="base">
                                        <p:cTn id="70" dur="1000" fill="hold"/>
                                        <p:tgtEl>
                                          <p:spTgt spid="169"/>
                                        </p:tgtEl>
                                        <p:attrNameLst>
                                          <p:attrName>ppt_y</p:attrName>
                                        </p:attrNameLst>
                                      </p:cBhvr>
                                      <p:tavLst>
                                        <p:tav tm="0">
                                          <p:val>
                                            <p:strVal val="#ppt_y"/>
                                          </p:val>
                                        </p:tav>
                                        <p:tav tm="100000">
                                          <p:val>
                                            <p:strVal val="#ppt_y"/>
                                          </p:val>
                                        </p:tav>
                                      </p:tavLst>
                                    </p:anim>
                                  </p:childTnLst>
                                </p:cTn>
                              </p:par>
                              <p:par>
                                <p:cTn id="71" presetID="42" presetClass="entr" presetSubtype="0" fill="hold" grpId="0" nodeType="withEffect">
                                  <p:stCondLst>
                                    <p:cond delay="1500"/>
                                  </p:stCondLst>
                                  <p:childTnLst>
                                    <p:set>
                                      <p:cBhvr>
                                        <p:cTn id="72" dur="1" fill="hold">
                                          <p:stCondLst>
                                            <p:cond delay="0"/>
                                          </p:stCondLst>
                                        </p:cTn>
                                        <p:tgtEl>
                                          <p:spTgt spid="199"/>
                                        </p:tgtEl>
                                        <p:attrNameLst>
                                          <p:attrName>style.visibility</p:attrName>
                                        </p:attrNameLst>
                                      </p:cBhvr>
                                      <p:to>
                                        <p:strVal val="visible"/>
                                      </p:to>
                                    </p:set>
                                    <p:animEffect transition="in" filter="fade">
                                      <p:cBhvr>
                                        <p:cTn id="73" dur="1000"/>
                                        <p:tgtEl>
                                          <p:spTgt spid="199"/>
                                        </p:tgtEl>
                                      </p:cBhvr>
                                    </p:animEffect>
                                    <p:anim calcmode="lin" valueType="num">
                                      <p:cBhvr>
                                        <p:cTn id="74" dur="1000" fill="hold"/>
                                        <p:tgtEl>
                                          <p:spTgt spid="199"/>
                                        </p:tgtEl>
                                        <p:attrNameLst>
                                          <p:attrName>ppt_x</p:attrName>
                                        </p:attrNameLst>
                                      </p:cBhvr>
                                      <p:tavLst>
                                        <p:tav tm="0">
                                          <p:val>
                                            <p:strVal val="#ppt_x"/>
                                          </p:val>
                                        </p:tav>
                                        <p:tav tm="100000">
                                          <p:val>
                                            <p:strVal val="#ppt_x"/>
                                          </p:val>
                                        </p:tav>
                                      </p:tavLst>
                                    </p:anim>
                                    <p:anim calcmode="lin" valueType="num">
                                      <p:cBhvr>
                                        <p:cTn id="75" dur="1000" fill="hold"/>
                                        <p:tgtEl>
                                          <p:spTgt spid="19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1500"/>
                                  </p:stCondLst>
                                  <p:childTnLst>
                                    <p:set>
                                      <p:cBhvr>
                                        <p:cTn id="77" dur="1" fill="hold">
                                          <p:stCondLst>
                                            <p:cond delay="0"/>
                                          </p:stCondLst>
                                        </p:cTn>
                                        <p:tgtEl>
                                          <p:spTgt spid="200"/>
                                        </p:tgtEl>
                                        <p:attrNameLst>
                                          <p:attrName>style.visibility</p:attrName>
                                        </p:attrNameLst>
                                      </p:cBhvr>
                                      <p:to>
                                        <p:strVal val="visible"/>
                                      </p:to>
                                    </p:set>
                                    <p:animEffect transition="in" filter="fade">
                                      <p:cBhvr>
                                        <p:cTn id="78" dur="1000"/>
                                        <p:tgtEl>
                                          <p:spTgt spid="200"/>
                                        </p:tgtEl>
                                      </p:cBhvr>
                                    </p:animEffect>
                                    <p:anim calcmode="lin" valueType="num">
                                      <p:cBhvr>
                                        <p:cTn id="79" dur="1000" fill="hold"/>
                                        <p:tgtEl>
                                          <p:spTgt spid="200"/>
                                        </p:tgtEl>
                                        <p:attrNameLst>
                                          <p:attrName>ppt_x</p:attrName>
                                        </p:attrNameLst>
                                      </p:cBhvr>
                                      <p:tavLst>
                                        <p:tav tm="0">
                                          <p:val>
                                            <p:strVal val="#ppt_x"/>
                                          </p:val>
                                        </p:tav>
                                        <p:tav tm="100000">
                                          <p:val>
                                            <p:strVal val="#ppt_x"/>
                                          </p:val>
                                        </p:tav>
                                      </p:tavLst>
                                    </p:anim>
                                    <p:anim calcmode="lin" valueType="num">
                                      <p:cBhvr>
                                        <p:cTn id="80" dur="1000" fill="hold"/>
                                        <p:tgtEl>
                                          <p:spTgt spid="20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1500"/>
                                  </p:stCondLst>
                                  <p:childTnLst>
                                    <p:set>
                                      <p:cBhvr>
                                        <p:cTn id="82" dur="1" fill="hold">
                                          <p:stCondLst>
                                            <p:cond delay="0"/>
                                          </p:stCondLst>
                                        </p:cTn>
                                        <p:tgtEl>
                                          <p:spTgt spid="201"/>
                                        </p:tgtEl>
                                        <p:attrNameLst>
                                          <p:attrName>style.visibility</p:attrName>
                                        </p:attrNameLst>
                                      </p:cBhvr>
                                      <p:to>
                                        <p:strVal val="visible"/>
                                      </p:to>
                                    </p:set>
                                    <p:animEffect transition="in" filter="fade">
                                      <p:cBhvr>
                                        <p:cTn id="83" dur="1000"/>
                                        <p:tgtEl>
                                          <p:spTgt spid="201"/>
                                        </p:tgtEl>
                                      </p:cBhvr>
                                    </p:animEffect>
                                    <p:anim calcmode="lin" valueType="num">
                                      <p:cBhvr>
                                        <p:cTn id="84" dur="1000" fill="hold"/>
                                        <p:tgtEl>
                                          <p:spTgt spid="201"/>
                                        </p:tgtEl>
                                        <p:attrNameLst>
                                          <p:attrName>ppt_x</p:attrName>
                                        </p:attrNameLst>
                                      </p:cBhvr>
                                      <p:tavLst>
                                        <p:tav tm="0">
                                          <p:val>
                                            <p:strVal val="#ppt_x"/>
                                          </p:val>
                                        </p:tav>
                                        <p:tav tm="100000">
                                          <p:val>
                                            <p:strVal val="#ppt_x"/>
                                          </p:val>
                                        </p:tav>
                                      </p:tavLst>
                                    </p:anim>
                                    <p:anim calcmode="lin" valueType="num">
                                      <p:cBhvr>
                                        <p:cTn id="85"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0" grpId="0" animBg="1"/>
      <p:bldP spid="129" grpId="0" animBg="1"/>
      <p:bldP spid="131" grpId="0" animBg="1"/>
      <p:bldP spid="132" grpId="0" animBg="1"/>
      <p:bldP spid="134" grpId="0" animBg="1"/>
      <p:bldP spid="135" grpId="0" animBg="1"/>
      <p:bldP spid="136" grpId="0" animBg="1"/>
      <p:bldP spid="166" grpId="0" animBg="1"/>
      <p:bldP spid="167" grpId="0" animBg="1"/>
      <p:bldP spid="168" grpId="0" animBg="1"/>
      <p:bldP spid="169" grpId="0" animBg="1"/>
      <p:bldP spid="199" grpId="0"/>
      <p:bldP spid="200" grpId="0"/>
      <p:bldP spid="20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E1159D-A197-47A3-9D45-1714EF411E21}"/>
              </a:ext>
            </a:extLst>
          </p:cNvPr>
          <p:cNvSpPr/>
          <p:nvPr/>
        </p:nvSpPr>
        <p:spPr>
          <a:xfrm>
            <a:off x="604758" y="580218"/>
            <a:ext cx="2873828" cy="5595257"/>
          </a:xfrm>
          <a:prstGeom prst="roundRect">
            <a:avLst>
              <a:gd name="adj" fmla="val 10228"/>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C6A172F9-DF24-4BDB-87D0-5CFCEFD2C0A6}"/>
              </a:ext>
            </a:extLst>
          </p:cNvPr>
          <p:cNvSpPr/>
          <p:nvPr/>
        </p:nvSpPr>
        <p:spPr>
          <a:xfrm>
            <a:off x="1044811" y="1954236"/>
            <a:ext cx="1729628" cy="2808512"/>
          </a:xfrm>
          <a:prstGeom prst="roundRect">
            <a:avLst>
              <a:gd name="adj" fmla="val 17769"/>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02835E3-1D45-4A45-A133-0390DC1490AC}"/>
              </a:ext>
            </a:extLst>
          </p:cNvPr>
          <p:cNvSpPr/>
          <p:nvPr/>
        </p:nvSpPr>
        <p:spPr>
          <a:xfrm>
            <a:off x="805325" y="2119443"/>
            <a:ext cx="2208600" cy="2478098"/>
          </a:xfrm>
          <a:prstGeom prst="roundRect">
            <a:avLst>
              <a:gd name="adj" fmla="val 12355"/>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DE76AB4-E416-4FA8-9A4A-EAD1BE67A357}"/>
              </a:ext>
            </a:extLst>
          </p:cNvPr>
          <p:cNvSpPr/>
          <p:nvPr/>
        </p:nvSpPr>
        <p:spPr>
          <a:xfrm>
            <a:off x="661914" y="2272922"/>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hlinkClick r:id="rId3" action="ppaction://hlinksldjump"/>
            <a:extLst>
              <a:ext uri="{FF2B5EF4-FFF2-40B4-BE49-F238E27FC236}">
                <a16:creationId xmlns:a16="http://schemas.microsoft.com/office/drawing/2014/main" id="{60BD307A-17AB-4323-8F7D-C15BFC8A8694}"/>
              </a:ext>
            </a:extLst>
          </p:cNvPr>
          <p:cNvSpPr/>
          <p:nvPr/>
        </p:nvSpPr>
        <p:spPr>
          <a:xfrm>
            <a:off x="601922" y="5329383"/>
            <a:ext cx="2861740" cy="598142"/>
          </a:xfrm>
          <a:custGeom>
            <a:avLst/>
            <a:gdLst>
              <a:gd name="connsiteX0" fmla="*/ 281847 w 2861740"/>
              <a:gd name="connsiteY0" fmla="*/ 0 h 598142"/>
              <a:gd name="connsiteX1" fmla="*/ 2567805 w 2861740"/>
              <a:gd name="connsiteY1" fmla="*/ 0 h 598142"/>
              <a:gd name="connsiteX2" fmla="*/ 2861740 w 2861740"/>
              <a:gd name="connsiteY2" fmla="*/ 293935 h 598142"/>
              <a:gd name="connsiteX3" fmla="*/ 2861740 w 2861740"/>
              <a:gd name="connsiteY3" fmla="*/ 383149 h 598142"/>
              <a:gd name="connsiteX4" fmla="*/ 2850729 w 2861740"/>
              <a:gd name="connsiteY4" fmla="*/ 418620 h 598142"/>
              <a:gd name="connsiteX5" fmla="*/ 2579893 w 2861740"/>
              <a:gd name="connsiteY5" fmla="*/ 598142 h 598142"/>
              <a:gd name="connsiteX6" fmla="*/ 293935 w 2861740"/>
              <a:gd name="connsiteY6" fmla="*/ 598142 h 598142"/>
              <a:gd name="connsiteX7" fmla="*/ 0 w 2861740"/>
              <a:gd name="connsiteY7" fmla="*/ 304207 h 598142"/>
              <a:gd name="connsiteX8" fmla="*/ 0 w 2861740"/>
              <a:gd name="connsiteY8" fmla="*/ 214994 h 598142"/>
              <a:gd name="connsiteX9" fmla="*/ 11011 w 2861740"/>
              <a:gd name="connsiteY9" fmla="*/ 179523 h 598142"/>
              <a:gd name="connsiteX10" fmla="*/ 281847 w 2861740"/>
              <a:gd name="connsiteY10" fmla="*/ 0 h 5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1740" h="598142">
                <a:moveTo>
                  <a:pt x="281847" y="0"/>
                </a:moveTo>
                <a:lnTo>
                  <a:pt x="2567805" y="0"/>
                </a:lnTo>
                <a:cubicBezTo>
                  <a:pt x="2730141" y="0"/>
                  <a:pt x="2861740" y="131599"/>
                  <a:pt x="2861740" y="293935"/>
                </a:cubicBezTo>
                <a:lnTo>
                  <a:pt x="2861740" y="383149"/>
                </a:lnTo>
                <a:lnTo>
                  <a:pt x="2850729" y="418620"/>
                </a:lnTo>
                <a:cubicBezTo>
                  <a:pt x="2806108" y="524118"/>
                  <a:pt x="2701645" y="598142"/>
                  <a:pt x="2579893" y="598142"/>
                </a:cubicBezTo>
                <a:lnTo>
                  <a:pt x="293935" y="598142"/>
                </a:lnTo>
                <a:cubicBezTo>
                  <a:pt x="131599" y="598142"/>
                  <a:pt x="0" y="466543"/>
                  <a:pt x="0" y="304207"/>
                </a:cubicBezTo>
                <a:lnTo>
                  <a:pt x="0" y="214994"/>
                </a:lnTo>
                <a:lnTo>
                  <a:pt x="11011" y="179523"/>
                </a:lnTo>
                <a:cubicBezTo>
                  <a:pt x="55633" y="74025"/>
                  <a:pt x="160095" y="0"/>
                  <a:pt x="281847" y="0"/>
                </a:cubicBezTo>
                <a:close/>
              </a:path>
            </a:pathLst>
          </a:custGeom>
          <a:gradFill flip="none" rotWithShape="1">
            <a:gsLst>
              <a:gs pos="0">
                <a:srgbClr val="0000FF"/>
              </a:gs>
              <a:gs pos="100000">
                <a:srgbClr val="6600C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sz="1400" spc="600" dirty="0">
                <a:latin typeface="Raleway Medium" panose="020B0603030101060003" pitchFamily="34" charset="0"/>
              </a:rPr>
              <a:t>NEXT</a:t>
            </a:r>
          </a:p>
        </p:txBody>
      </p:sp>
      <p:sp>
        <p:nvSpPr>
          <p:cNvPr id="11" name="TextBox 10">
            <a:extLst>
              <a:ext uri="{FF2B5EF4-FFF2-40B4-BE49-F238E27FC236}">
                <a16:creationId xmlns:a16="http://schemas.microsoft.com/office/drawing/2014/main" id="{54507D61-3DEA-4425-95A6-E5D9227FD0A2}"/>
              </a:ext>
            </a:extLst>
          </p:cNvPr>
          <p:cNvSpPr txBox="1"/>
          <p:nvPr/>
        </p:nvSpPr>
        <p:spPr>
          <a:xfrm>
            <a:off x="597403" y="860289"/>
            <a:ext cx="2861739" cy="646331"/>
          </a:xfrm>
          <a:prstGeom prst="rect">
            <a:avLst/>
          </a:prstGeom>
          <a:noFill/>
        </p:spPr>
        <p:txBody>
          <a:bodyPr wrap="square" rtlCol="0">
            <a:spAutoFit/>
          </a:bodyPr>
          <a:lstStyle/>
          <a:p>
            <a:r>
              <a:rPr lang="en-US" b="1" spc="300" dirty="0">
                <a:solidFill>
                  <a:schemeClr val="bg1"/>
                </a:solidFill>
                <a:latin typeface="Raleway" panose="020B0503030101060003" pitchFamily="34" charset="0"/>
              </a:rPr>
              <a:t>I</a:t>
            </a:r>
            <a:r>
              <a:rPr lang="en-IN" b="1" spc="300" dirty="0">
                <a:solidFill>
                  <a:schemeClr val="bg1"/>
                </a:solidFill>
                <a:latin typeface="Raleway" panose="020B0503030101060003" pitchFamily="34" charset="0"/>
              </a:rPr>
              <a:t> can learn by myself</a:t>
            </a:r>
          </a:p>
        </p:txBody>
      </p:sp>
      <p:sp>
        <p:nvSpPr>
          <p:cNvPr id="14" name="TextBox 13">
            <a:extLst>
              <a:ext uri="{FF2B5EF4-FFF2-40B4-BE49-F238E27FC236}">
                <a16:creationId xmlns:a16="http://schemas.microsoft.com/office/drawing/2014/main" id="{7A72A576-6EF7-4BAA-8EEB-0A183F96AFC6}"/>
              </a:ext>
            </a:extLst>
          </p:cNvPr>
          <p:cNvSpPr txBox="1"/>
          <p:nvPr/>
        </p:nvSpPr>
        <p:spPr>
          <a:xfrm>
            <a:off x="2342031" y="2259122"/>
            <a:ext cx="864815" cy="769441"/>
          </a:xfrm>
          <a:prstGeom prst="rect">
            <a:avLst/>
          </a:prstGeom>
          <a:noFill/>
        </p:spPr>
        <p:txBody>
          <a:bodyPr wrap="square" rtlCol="0">
            <a:spAutoFit/>
          </a:bodyPr>
          <a:lstStyle/>
          <a:p>
            <a:pPr algn="ctr"/>
            <a:r>
              <a:rPr lang="en-US" sz="4400" dirty="0">
                <a:solidFill>
                  <a:schemeClr val="tx2">
                    <a:lumMod val="20000"/>
                    <a:lumOff val="80000"/>
                  </a:schemeClr>
                </a:solidFill>
                <a:latin typeface="Raleway Black" panose="020B0A03030101060003" pitchFamily="34" charset="0"/>
              </a:rPr>
              <a:t>&lt;3</a:t>
            </a:r>
            <a:endParaRPr lang="en-IN" sz="4400" dirty="0">
              <a:solidFill>
                <a:schemeClr val="tx2">
                  <a:lumMod val="20000"/>
                  <a:lumOff val="80000"/>
                </a:schemeClr>
              </a:solidFill>
              <a:latin typeface="Raleway Black" panose="020B0A03030101060003" pitchFamily="34" charset="0"/>
            </a:endParaRPr>
          </a:p>
        </p:txBody>
      </p:sp>
      <p:sp>
        <p:nvSpPr>
          <p:cNvPr id="15" name="Rectangle 14">
            <a:extLst>
              <a:ext uri="{FF2B5EF4-FFF2-40B4-BE49-F238E27FC236}">
                <a16:creationId xmlns:a16="http://schemas.microsoft.com/office/drawing/2014/main" id="{710E5275-25D5-4163-AFEC-A0DB6EF84A29}"/>
              </a:ext>
            </a:extLst>
          </p:cNvPr>
          <p:cNvSpPr/>
          <p:nvPr/>
        </p:nvSpPr>
        <p:spPr>
          <a:xfrm>
            <a:off x="972343" y="3040401"/>
            <a:ext cx="1691489" cy="461665"/>
          </a:xfrm>
          <a:prstGeom prst="rect">
            <a:avLst/>
          </a:prstGeom>
        </p:spPr>
        <p:txBody>
          <a:bodyPr wrap="none">
            <a:spAutoFit/>
          </a:bodyPr>
          <a:lstStyle/>
          <a:p>
            <a:r>
              <a:rPr lang="en-US" sz="2400" dirty="0">
                <a:solidFill>
                  <a:srgbClr val="6600CC"/>
                </a:solidFill>
                <a:latin typeface="Raleway Medium" panose="020B0603030101060003" pitchFamily="34" charset="0"/>
              </a:rPr>
              <a:t>AI features</a:t>
            </a:r>
            <a:endParaRPr lang="en-IN" sz="2400" dirty="0">
              <a:solidFill>
                <a:srgbClr val="6600CC"/>
              </a:solidFill>
              <a:latin typeface="Raleway Medium" panose="020B0603030101060003" pitchFamily="34" charset="0"/>
            </a:endParaRPr>
          </a:p>
        </p:txBody>
      </p:sp>
      <p:pic>
        <p:nvPicPr>
          <p:cNvPr id="31" name="Graphic 30" descr="Branching diagram">
            <a:extLst>
              <a:ext uri="{FF2B5EF4-FFF2-40B4-BE49-F238E27FC236}">
                <a16:creationId xmlns:a16="http://schemas.microsoft.com/office/drawing/2014/main" id="{8C66D51E-850F-47DC-8927-903B3E89B9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9450" y="3682581"/>
            <a:ext cx="720000" cy="720000"/>
          </a:xfrm>
          <a:prstGeom prst="rect">
            <a:avLst/>
          </a:prstGeom>
        </p:spPr>
      </p:pic>
      <p:cxnSp>
        <p:nvCxnSpPr>
          <p:cNvPr id="35" name="Straight Connector 34">
            <a:extLst>
              <a:ext uri="{FF2B5EF4-FFF2-40B4-BE49-F238E27FC236}">
                <a16:creationId xmlns:a16="http://schemas.microsoft.com/office/drawing/2014/main" id="{911E6D05-7AF5-4CB4-BFA2-020FCF216FDD}"/>
              </a:ext>
            </a:extLst>
          </p:cNvPr>
          <p:cNvCxnSpPr/>
          <p:nvPr/>
        </p:nvCxnSpPr>
        <p:spPr>
          <a:xfrm>
            <a:off x="805325" y="1166991"/>
            <a:ext cx="1282100" cy="0"/>
          </a:xfrm>
          <a:prstGeom prst="line">
            <a:avLst/>
          </a:prstGeom>
          <a:ln>
            <a:solidFill>
              <a:schemeClr val="bg1">
                <a:alpha val="92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BC03350-7774-4D81-9FE6-1F1736C9498D}"/>
              </a:ext>
            </a:extLst>
          </p:cNvPr>
          <p:cNvSpPr/>
          <p:nvPr/>
        </p:nvSpPr>
        <p:spPr>
          <a:xfrm>
            <a:off x="6842580" y="731905"/>
            <a:ext cx="4827236" cy="5595257"/>
          </a:xfrm>
          <a:prstGeom prst="roundRect">
            <a:avLst>
              <a:gd name="adj" fmla="val 10228"/>
            </a:avLst>
          </a:prstGeom>
          <a:solidFill>
            <a:schemeClr val="bg1"/>
          </a:soli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F5FC4B0-7710-465F-B268-35C13A517D17}"/>
              </a:ext>
            </a:extLst>
          </p:cNvPr>
          <p:cNvSpPr txBox="1"/>
          <p:nvPr/>
        </p:nvSpPr>
        <p:spPr>
          <a:xfrm>
            <a:off x="9626660" y="580218"/>
            <a:ext cx="1586900" cy="1446550"/>
          </a:xfrm>
          <a:prstGeom prst="rect">
            <a:avLst/>
          </a:prstGeom>
          <a:noFill/>
        </p:spPr>
        <p:txBody>
          <a:bodyPr wrap="square" rtlCol="0">
            <a:spAutoFit/>
          </a:bodyPr>
          <a:lstStyle/>
          <a:p>
            <a:pPr algn="ctr"/>
            <a:r>
              <a:rPr lang="en-US" sz="8800" dirty="0">
                <a:solidFill>
                  <a:schemeClr val="tx2">
                    <a:lumMod val="20000"/>
                    <a:lumOff val="80000"/>
                  </a:schemeClr>
                </a:solidFill>
                <a:latin typeface="Raleway Black" panose="020B0A03030101060003" pitchFamily="34" charset="0"/>
              </a:rPr>
              <a:t>A</a:t>
            </a:r>
            <a:r>
              <a:rPr lang="en-IN" sz="8800" dirty="0">
                <a:solidFill>
                  <a:schemeClr val="tx2">
                    <a:lumMod val="20000"/>
                    <a:lumOff val="80000"/>
                  </a:schemeClr>
                </a:solidFill>
                <a:latin typeface="Raleway Black" panose="020B0A03030101060003" pitchFamily="34" charset="0"/>
              </a:rPr>
              <a:t>I</a:t>
            </a:r>
          </a:p>
        </p:txBody>
      </p:sp>
      <p:sp>
        <p:nvSpPr>
          <p:cNvPr id="40" name="Rectangle 39">
            <a:extLst>
              <a:ext uri="{FF2B5EF4-FFF2-40B4-BE49-F238E27FC236}">
                <a16:creationId xmlns:a16="http://schemas.microsoft.com/office/drawing/2014/main" id="{1A232E87-78A7-4208-B2E0-96219E3D12F1}"/>
              </a:ext>
            </a:extLst>
          </p:cNvPr>
          <p:cNvSpPr/>
          <p:nvPr/>
        </p:nvSpPr>
        <p:spPr>
          <a:xfrm>
            <a:off x="6977562" y="1321954"/>
            <a:ext cx="1388522" cy="369332"/>
          </a:xfrm>
          <a:prstGeom prst="rect">
            <a:avLst/>
          </a:prstGeom>
        </p:spPr>
        <p:txBody>
          <a:bodyPr wrap="none">
            <a:spAutoFit/>
          </a:bodyPr>
          <a:lstStyle/>
          <a:p>
            <a:r>
              <a:rPr lang="en-US" spc="300" dirty="0">
                <a:solidFill>
                  <a:srgbClr val="6600CC"/>
                </a:solidFill>
                <a:latin typeface="Raleway Medium" panose="020B0603030101060003" pitchFamily="34" charset="0"/>
              </a:rPr>
              <a:t>A</a:t>
            </a:r>
            <a:r>
              <a:rPr lang="en-IN" spc="300" dirty="0">
                <a:solidFill>
                  <a:srgbClr val="6600CC"/>
                </a:solidFill>
                <a:latin typeface="Raleway Medium" panose="020B0603030101060003" pitchFamily="34" charset="0"/>
              </a:rPr>
              <a:t>I vision</a:t>
            </a:r>
          </a:p>
        </p:txBody>
      </p:sp>
      <p:sp>
        <p:nvSpPr>
          <p:cNvPr id="41" name="Rectangle 40">
            <a:extLst>
              <a:ext uri="{FF2B5EF4-FFF2-40B4-BE49-F238E27FC236}">
                <a16:creationId xmlns:a16="http://schemas.microsoft.com/office/drawing/2014/main" id="{D89ECDA8-CE50-4632-BBAB-78EFD9E6686C}"/>
              </a:ext>
            </a:extLst>
          </p:cNvPr>
          <p:cNvSpPr/>
          <p:nvPr/>
        </p:nvSpPr>
        <p:spPr>
          <a:xfrm>
            <a:off x="6883756" y="1852670"/>
            <a:ext cx="3746828" cy="4154984"/>
          </a:xfrm>
          <a:prstGeom prst="rect">
            <a:avLst/>
          </a:prstGeom>
        </p:spPr>
        <p:txBody>
          <a:bodyPr wrap="square">
            <a:spAutoFit/>
          </a:bodyPr>
          <a:lstStyle/>
          <a:p>
            <a:pPr algn="just"/>
            <a:r>
              <a:rPr lang="en-US" sz="2400" dirty="0">
                <a:solidFill>
                  <a:schemeClr val="bg1">
                    <a:lumMod val="50000"/>
                  </a:schemeClr>
                </a:solidFill>
                <a:latin typeface="Raleway Light" panose="020B0403030101060003" pitchFamily="34" charset="0"/>
              </a:rPr>
              <a:t>The robot uses AI for mask detection – to verify that everyone is wearing the mask or not ,To capture and analyze the details shown in multiparameter patient monitor (</a:t>
            </a:r>
            <a:r>
              <a:rPr lang="en-US" sz="2400" dirty="0" err="1">
                <a:solidFill>
                  <a:schemeClr val="bg1">
                    <a:lumMod val="50000"/>
                  </a:schemeClr>
                </a:solidFill>
                <a:latin typeface="Raleway Light" panose="020B0403030101060003" pitchFamily="34" charset="0"/>
              </a:rPr>
              <a:t>icu</a:t>
            </a:r>
            <a:r>
              <a:rPr lang="en-US" sz="2400" dirty="0">
                <a:solidFill>
                  <a:schemeClr val="bg1">
                    <a:lumMod val="50000"/>
                  </a:schemeClr>
                </a:solidFill>
                <a:latin typeface="Raleway Light" panose="020B0403030101060003" pitchFamily="34" charset="0"/>
              </a:rPr>
              <a:t>) ,facial recognition and most importantly multi lingual AI chatbot</a:t>
            </a:r>
            <a:endParaRPr lang="en-IN" sz="2400" dirty="0">
              <a:solidFill>
                <a:schemeClr val="bg1">
                  <a:lumMod val="50000"/>
                </a:schemeClr>
              </a:solidFill>
              <a:latin typeface="Raleway Light" panose="020B0403030101060003" pitchFamily="34" charset="0"/>
            </a:endParaRPr>
          </a:p>
        </p:txBody>
      </p:sp>
      <p:sp>
        <p:nvSpPr>
          <p:cNvPr id="47" name="Rectangle: Rounded Corners 46">
            <a:extLst>
              <a:ext uri="{FF2B5EF4-FFF2-40B4-BE49-F238E27FC236}">
                <a16:creationId xmlns:a16="http://schemas.microsoft.com/office/drawing/2014/main" id="{C75C07D0-3F38-4E34-BB4B-6B88892FCE7F}"/>
              </a:ext>
            </a:extLst>
          </p:cNvPr>
          <p:cNvSpPr/>
          <p:nvPr/>
        </p:nvSpPr>
        <p:spPr>
          <a:xfrm>
            <a:off x="10675959" y="2147295"/>
            <a:ext cx="147878" cy="1440000"/>
          </a:xfrm>
          <a:prstGeom prst="roundRect">
            <a:avLst>
              <a:gd name="adj" fmla="val 50000"/>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descr="Branching diagram">
            <a:extLst>
              <a:ext uri="{FF2B5EF4-FFF2-40B4-BE49-F238E27FC236}">
                <a16:creationId xmlns:a16="http://schemas.microsoft.com/office/drawing/2014/main" id="{4C002786-7CBD-4E6F-8400-17102F75A4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304" y="5239475"/>
            <a:ext cx="936000" cy="936000"/>
          </a:xfrm>
          <a:prstGeom prst="rect">
            <a:avLst/>
          </a:prstGeom>
        </p:spPr>
      </p:pic>
      <p:sp>
        <p:nvSpPr>
          <p:cNvPr id="26" name="TextBox 25">
            <a:extLst>
              <a:ext uri="{FF2B5EF4-FFF2-40B4-BE49-F238E27FC236}">
                <a16:creationId xmlns:a16="http://schemas.microsoft.com/office/drawing/2014/main" id="{D53A6732-6709-4F7F-B381-B3C5C75D1759}"/>
              </a:ext>
            </a:extLst>
          </p:cNvPr>
          <p:cNvSpPr txBox="1"/>
          <p:nvPr/>
        </p:nvSpPr>
        <p:spPr>
          <a:xfrm>
            <a:off x="15930523" y="752686"/>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02</a:t>
            </a:r>
          </a:p>
        </p:txBody>
      </p:sp>
      <p:sp>
        <p:nvSpPr>
          <p:cNvPr id="27" name="Rectangle 26">
            <a:extLst>
              <a:ext uri="{FF2B5EF4-FFF2-40B4-BE49-F238E27FC236}">
                <a16:creationId xmlns:a16="http://schemas.microsoft.com/office/drawing/2014/main" id="{66689D0D-89D8-41C4-B246-50FC064F1014}"/>
              </a:ext>
            </a:extLst>
          </p:cNvPr>
          <p:cNvSpPr/>
          <p:nvPr/>
        </p:nvSpPr>
        <p:spPr>
          <a:xfrm>
            <a:off x="13268726" y="1498193"/>
            <a:ext cx="2616422" cy="369332"/>
          </a:xfrm>
          <a:prstGeom prst="rect">
            <a:avLst/>
          </a:prstGeom>
        </p:spPr>
        <p:txBody>
          <a:bodyPr wrap="none">
            <a:spAutoFit/>
          </a:bodyPr>
          <a:lstStyle/>
          <a:p>
            <a:r>
              <a:rPr lang="en-IN" spc="300" dirty="0">
                <a:solidFill>
                  <a:srgbClr val="6600CC"/>
                </a:solidFill>
                <a:latin typeface="Raleway Medium" panose="020B0603030101060003" pitchFamily="34" charset="0"/>
              </a:rPr>
              <a:t>ENCAPSULATION</a:t>
            </a:r>
          </a:p>
        </p:txBody>
      </p:sp>
      <p:sp>
        <p:nvSpPr>
          <p:cNvPr id="28" name="Rectangle 27">
            <a:extLst>
              <a:ext uri="{FF2B5EF4-FFF2-40B4-BE49-F238E27FC236}">
                <a16:creationId xmlns:a16="http://schemas.microsoft.com/office/drawing/2014/main" id="{26D07BF3-17A6-49A4-8EB6-6F95D0707673}"/>
              </a:ext>
            </a:extLst>
          </p:cNvPr>
          <p:cNvSpPr/>
          <p:nvPr/>
        </p:nvSpPr>
        <p:spPr>
          <a:xfrm>
            <a:off x="13283963" y="2269851"/>
            <a:ext cx="3178487" cy="1446550"/>
          </a:xfrm>
          <a:prstGeom prst="rect">
            <a:avLst/>
          </a:prstGeom>
        </p:spPr>
        <p:txBody>
          <a:bodyPr wrap="square">
            <a:spAutoFit/>
          </a:bodyPr>
          <a:lstStyle/>
          <a:p>
            <a:pPr algn="just"/>
            <a:r>
              <a:rPr lang="en-US" sz="1100" dirty="0">
                <a:latin typeface="Raleway Light" panose="020B0403030101060003" pitchFamily="34" charset="0"/>
              </a:rPr>
              <a:t>This is the practice of keeping fields within a class private, then providing access to them via public methods. It’s a protective barrier that keeps the data and code safe within the class itself. This way, we can re-use objects like code components or variables without allowing open access to the data system-wide.</a:t>
            </a:r>
            <a:endParaRPr lang="en-IN" sz="1100" dirty="0">
              <a:latin typeface="Raleway Light" panose="020B0403030101060003" pitchFamily="34" charset="0"/>
            </a:endParaRPr>
          </a:p>
        </p:txBody>
      </p:sp>
      <p:sp>
        <p:nvSpPr>
          <p:cNvPr id="30" name="Rectangle: Rounded Corners 29">
            <a:extLst>
              <a:ext uri="{FF2B5EF4-FFF2-40B4-BE49-F238E27FC236}">
                <a16:creationId xmlns:a16="http://schemas.microsoft.com/office/drawing/2014/main" id="{6255BD05-F683-4DC7-A199-965A6422697C}"/>
              </a:ext>
            </a:extLst>
          </p:cNvPr>
          <p:cNvSpPr/>
          <p:nvPr/>
        </p:nvSpPr>
        <p:spPr>
          <a:xfrm>
            <a:off x="13378893" y="4090282"/>
            <a:ext cx="1800000" cy="1800000"/>
          </a:xfrm>
          <a:prstGeom prst="roundRect">
            <a:avLst>
              <a:gd name="adj" fmla="val 12781"/>
            </a:avLst>
          </a:prstGeom>
          <a:blipFill>
            <a:blip r:embed="rId7"/>
            <a:stretch>
              <a:fillRect/>
            </a:stretch>
          </a:blipFill>
          <a:ln>
            <a:noFill/>
          </a:ln>
          <a:effectLst>
            <a:outerShdw blurRad="215900" dist="635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Graphic 31" descr="Braille">
            <a:extLst>
              <a:ext uri="{FF2B5EF4-FFF2-40B4-BE49-F238E27FC236}">
                <a16:creationId xmlns:a16="http://schemas.microsoft.com/office/drawing/2014/main" id="{5AF09EA9-6F8C-422D-B9C1-3DBAB03797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81423" y="5000662"/>
            <a:ext cx="936000" cy="936000"/>
          </a:xfrm>
          <a:prstGeom prst="rect">
            <a:avLst/>
          </a:prstGeom>
        </p:spPr>
      </p:pic>
      <p:sp>
        <p:nvSpPr>
          <p:cNvPr id="34" name="Rectangle: Rounded Corners 33">
            <a:extLst>
              <a:ext uri="{FF2B5EF4-FFF2-40B4-BE49-F238E27FC236}">
                <a16:creationId xmlns:a16="http://schemas.microsoft.com/office/drawing/2014/main" id="{D12A2E15-B000-4582-BFF1-46F9B4F0CFDB}"/>
              </a:ext>
            </a:extLst>
          </p:cNvPr>
          <p:cNvSpPr/>
          <p:nvPr/>
        </p:nvSpPr>
        <p:spPr>
          <a:xfrm>
            <a:off x="3055863" y="-2887783"/>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455BE333-3D9E-4A9A-A376-B609DDBF33FE}"/>
              </a:ext>
            </a:extLst>
          </p:cNvPr>
          <p:cNvSpPr txBox="1"/>
          <p:nvPr/>
        </p:nvSpPr>
        <p:spPr>
          <a:xfrm>
            <a:off x="4582885" y="-2729419"/>
            <a:ext cx="864815" cy="769441"/>
          </a:xfrm>
          <a:prstGeom prst="rect">
            <a:avLst/>
          </a:prstGeom>
          <a:noFill/>
        </p:spPr>
        <p:txBody>
          <a:bodyPr wrap="square" rtlCol="0">
            <a:spAutoFit/>
          </a:bodyPr>
          <a:lstStyle/>
          <a:p>
            <a:pPr algn="ctr"/>
            <a:r>
              <a:rPr lang="en-IN" sz="4400" dirty="0">
                <a:solidFill>
                  <a:schemeClr val="tx2">
                    <a:lumMod val="20000"/>
                    <a:lumOff val="80000"/>
                  </a:schemeClr>
                </a:solidFill>
                <a:latin typeface="Raleway Black" panose="020B0A03030101060003" pitchFamily="34" charset="0"/>
              </a:rPr>
              <a:t>02</a:t>
            </a:r>
          </a:p>
        </p:txBody>
      </p:sp>
      <p:sp>
        <p:nvSpPr>
          <p:cNvPr id="42" name="Rectangle 41">
            <a:extLst>
              <a:ext uri="{FF2B5EF4-FFF2-40B4-BE49-F238E27FC236}">
                <a16:creationId xmlns:a16="http://schemas.microsoft.com/office/drawing/2014/main" id="{9F8C6B0A-682A-4C38-8659-C00B38C0AD1B}"/>
              </a:ext>
            </a:extLst>
          </p:cNvPr>
          <p:cNvSpPr/>
          <p:nvPr/>
        </p:nvSpPr>
        <p:spPr>
          <a:xfrm>
            <a:off x="3272364" y="-1959978"/>
            <a:ext cx="2223686" cy="461665"/>
          </a:xfrm>
          <a:prstGeom prst="rect">
            <a:avLst/>
          </a:prstGeom>
        </p:spPr>
        <p:txBody>
          <a:bodyPr wrap="none">
            <a:spAutoFit/>
          </a:bodyPr>
          <a:lstStyle/>
          <a:p>
            <a:r>
              <a:rPr lang="en-IN" sz="2400" dirty="0">
                <a:solidFill>
                  <a:srgbClr val="6600CC"/>
                </a:solidFill>
                <a:latin typeface="Raleway Medium" panose="020B0603030101060003" pitchFamily="34" charset="0"/>
              </a:rPr>
              <a:t>Encapsulation</a:t>
            </a:r>
          </a:p>
        </p:txBody>
      </p:sp>
      <p:pic>
        <p:nvPicPr>
          <p:cNvPr id="43" name="Graphic 42" descr="Braille">
            <a:extLst>
              <a:ext uri="{FF2B5EF4-FFF2-40B4-BE49-F238E27FC236}">
                <a16:creationId xmlns:a16="http://schemas.microsoft.com/office/drawing/2014/main" id="{48333C9E-0131-4099-8100-6A9F246AA4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54121" y="-1498313"/>
            <a:ext cx="720000" cy="720000"/>
          </a:xfrm>
          <a:prstGeom prst="rect">
            <a:avLst/>
          </a:prstGeom>
        </p:spPr>
      </p:pic>
      <p:sp>
        <p:nvSpPr>
          <p:cNvPr id="44" name="TextBox 43">
            <a:extLst>
              <a:ext uri="{FF2B5EF4-FFF2-40B4-BE49-F238E27FC236}">
                <a16:creationId xmlns:a16="http://schemas.microsoft.com/office/drawing/2014/main" id="{2EAE7865-D163-41FE-8FE8-57D5CC201883}"/>
              </a:ext>
            </a:extLst>
          </p:cNvPr>
          <p:cNvSpPr txBox="1"/>
          <p:nvPr/>
        </p:nvSpPr>
        <p:spPr>
          <a:xfrm>
            <a:off x="9423401" y="8786337"/>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04</a:t>
            </a:r>
          </a:p>
        </p:txBody>
      </p:sp>
      <p:sp>
        <p:nvSpPr>
          <p:cNvPr id="45" name="Rectangle 44">
            <a:extLst>
              <a:ext uri="{FF2B5EF4-FFF2-40B4-BE49-F238E27FC236}">
                <a16:creationId xmlns:a16="http://schemas.microsoft.com/office/drawing/2014/main" id="{6C18D301-8ACC-44D4-9EE3-BCCAB2749842}"/>
              </a:ext>
            </a:extLst>
          </p:cNvPr>
          <p:cNvSpPr/>
          <p:nvPr/>
        </p:nvSpPr>
        <p:spPr>
          <a:xfrm>
            <a:off x="6761604" y="9531844"/>
            <a:ext cx="2494594" cy="369332"/>
          </a:xfrm>
          <a:prstGeom prst="rect">
            <a:avLst/>
          </a:prstGeom>
        </p:spPr>
        <p:txBody>
          <a:bodyPr wrap="none">
            <a:spAutoFit/>
          </a:bodyPr>
          <a:lstStyle/>
          <a:p>
            <a:r>
              <a:rPr lang="en-IN" spc="300" dirty="0">
                <a:solidFill>
                  <a:srgbClr val="6600CC"/>
                </a:solidFill>
                <a:latin typeface="Raleway Medium" panose="020B0603030101060003" pitchFamily="34" charset="0"/>
              </a:rPr>
              <a:t>POLYMORPHISM</a:t>
            </a:r>
          </a:p>
        </p:txBody>
      </p:sp>
      <p:sp>
        <p:nvSpPr>
          <p:cNvPr id="46" name="Rectangle 45">
            <a:extLst>
              <a:ext uri="{FF2B5EF4-FFF2-40B4-BE49-F238E27FC236}">
                <a16:creationId xmlns:a16="http://schemas.microsoft.com/office/drawing/2014/main" id="{F91C118B-A721-49DD-9AA6-C727466FDFCC}"/>
              </a:ext>
            </a:extLst>
          </p:cNvPr>
          <p:cNvSpPr/>
          <p:nvPr/>
        </p:nvSpPr>
        <p:spPr>
          <a:xfrm>
            <a:off x="6776841" y="11871045"/>
            <a:ext cx="3178487" cy="1446550"/>
          </a:xfrm>
          <a:prstGeom prst="rect">
            <a:avLst/>
          </a:prstGeom>
        </p:spPr>
        <p:txBody>
          <a:bodyPr wrap="square">
            <a:spAutoFit/>
          </a:bodyPr>
          <a:lstStyle/>
          <a:p>
            <a:pPr algn="just"/>
            <a:r>
              <a:rPr lang="en-US" sz="1100" dirty="0">
                <a:latin typeface="Raleway Light" panose="020B0403030101060003" pitchFamily="34" charset="0"/>
              </a:rPr>
              <a:t>This Java OOP concept lets programmers use the same word to mean different things in different contexts. One form of polymorphism in Java is method overloading. That’s when different meanings are implied by the code itself. The other form is method overriding. That’s when the different meanings are implied by the values of the supplied variables. </a:t>
            </a:r>
            <a:endParaRPr lang="en-IN" sz="1100" dirty="0">
              <a:latin typeface="Raleway Light" panose="020B0403030101060003" pitchFamily="34" charset="0"/>
            </a:endParaRPr>
          </a:p>
        </p:txBody>
      </p:sp>
      <p:pic>
        <p:nvPicPr>
          <p:cNvPr id="49" name="Graphic 48" descr="Circles with lines">
            <a:extLst>
              <a:ext uri="{FF2B5EF4-FFF2-40B4-BE49-F238E27FC236}">
                <a16:creationId xmlns:a16="http://schemas.microsoft.com/office/drawing/2014/main" id="{7963F489-DC63-4C6E-BE2E-BA4A9DB7EB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13898" y="18962014"/>
            <a:ext cx="936000" cy="936000"/>
          </a:xfrm>
          <a:prstGeom prst="rect">
            <a:avLst/>
          </a:prstGeom>
        </p:spPr>
      </p:pic>
      <p:sp>
        <p:nvSpPr>
          <p:cNvPr id="50" name="Rectangle: Rounded Corners 49">
            <a:extLst>
              <a:ext uri="{FF2B5EF4-FFF2-40B4-BE49-F238E27FC236}">
                <a16:creationId xmlns:a16="http://schemas.microsoft.com/office/drawing/2014/main" id="{DC09085F-7D89-4403-BE27-F6DF4B84B695}"/>
              </a:ext>
            </a:extLst>
          </p:cNvPr>
          <p:cNvSpPr/>
          <p:nvPr/>
        </p:nvSpPr>
        <p:spPr>
          <a:xfrm>
            <a:off x="3055863" y="8425249"/>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354D785D-8E97-45C2-9857-98DEB691EF97}"/>
              </a:ext>
            </a:extLst>
          </p:cNvPr>
          <p:cNvSpPr txBox="1"/>
          <p:nvPr/>
        </p:nvSpPr>
        <p:spPr>
          <a:xfrm>
            <a:off x="4582885" y="8583613"/>
            <a:ext cx="864815" cy="769441"/>
          </a:xfrm>
          <a:prstGeom prst="rect">
            <a:avLst/>
          </a:prstGeom>
          <a:noFill/>
        </p:spPr>
        <p:txBody>
          <a:bodyPr wrap="square" rtlCol="0">
            <a:spAutoFit/>
          </a:bodyPr>
          <a:lstStyle/>
          <a:p>
            <a:pPr algn="ctr"/>
            <a:r>
              <a:rPr lang="en-IN" sz="4400" dirty="0">
                <a:solidFill>
                  <a:schemeClr val="tx2">
                    <a:lumMod val="20000"/>
                    <a:lumOff val="80000"/>
                  </a:schemeClr>
                </a:solidFill>
                <a:latin typeface="Raleway Black" panose="020B0A03030101060003" pitchFamily="34" charset="0"/>
              </a:rPr>
              <a:t>04</a:t>
            </a:r>
          </a:p>
        </p:txBody>
      </p:sp>
      <p:sp>
        <p:nvSpPr>
          <p:cNvPr id="52" name="Rectangle 51">
            <a:extLst>
              <a:ext uri="{FF2B5EF4-FFF2-40B4-BE49-F238E27FC236}">
                <a16:creationId xmlns:a16="http://schemas.microsoft.com/office/drawing/2014/main" id="{E70FE7FB-C966-4227-916B-958DB0FA6D23}"/>
              </a:ext>
            </a:extLst>
          </p:cNvPr>
          <p:cNvSpPr/>
          <p:nvPr/>
        </p:nvSpPr>
        <p:spPr>
          <a:xfrm>
            <a:off x="3272364" y="11330709"/>
            <a:ext cx="2278188" cy="461665"/>
          </a:xfrm>
          <a:prstGeom prst="rect">
            <a:avLst/>
          </a:prstGeom>
        </p:spPr>
        <p:txBody>
          <a:bodyPr wrap="none">
            <a:spAutoFit/>
          </a:bodyPr>
          <a:lstStyle/>
          <a:p>
            <a:r>
              <a:rPr lang="en-IN" sz="2400" dirty="0">
                <a:solidFill>
                  <a:srgbClr val="6600CC"/>
                </a:solidFill>
                <a:latin typeface="Raleway Medium" panose="020B0603030101060003" pitchFamily="34" charset="0"/>
              </a:rPr>
              <a:t>Polymorphism</a:t>
            </a:r>
          </a:p>
        </p:txBody>
      </p:sp>
      <p:pic>
        <p:nvPicPr>
          <p:cNvPr id="53" name="Graphic 52" descr="Circles with lines">
            <a:extLst>
              <a:ext uri="{FF2B5EF4-FFF2-40B4-BE49-F238E27FC236}">
                <a16:creationId xmlns:a16="http://schemas.microsoft.com/office/drawing/2014/main" id="{1CB74255-1FA5-49BE-8606-F2D1A380B9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89677" y="11765940"/>
            <a:ext cx="720000" cy="720000"/>
          </a:xfrm>
          <a:prstGeom prst="rect">
            <a:avLst/>
          </a:prstGeom>
        </p:spPr>
      </p:pic>
      <p:sp>
        <p:nvSpPr>
          <p:cNvPr id="54" name="Rectangle: Rounded Corners 53">
            <a:extLst>
              <a:ext uri="{FF2B5EF4-FFF2-40B4-BE49-F238E27FC236}">
                <a16:creationId xmlns:a16="http://schemas.microsoft.com/office/drawing/2014/main" id="{1F0FF44D-FBBF-41B4-9C65-485C7883CEC8}"/>
              </a:ext>
            </a:extLst>
          </p:cNvPr>
          <p:cNvSpPr/>
          <p:nvPr/>
        </p:nvSpPr>
        <p:spPr>
          <a:xfrm>
            <a:off x="7024171" y="15215472"/>
            <a:ext cx="1800000" cy="1800000"/>
          </a:xfrm>
          <a:prstGeom prst="roundRect">
            <a:avLst>
              <a:gd name="adj" fmla="val 12781"/>
            </a:avLst>
          </a:prstGeom>
          <a:blipFill dpi="0" rotWithShape="1">
            <a:blip r:embed="rId12"/>
            <a:srcRect/>
            <a:stretch>
              <a:fillRect r="-39000"/>
            </a:stretch>
          </a:blipFill>
          <a:ln>
            <a:noFill/>
          </a:ln>
          <a:effectLst>
            <a:outerShdw blurRad="215900" dist="635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96934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t="-39000" r="-16000" b="-3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E1159D-A197-47A3-9D45-1714EF411E21}"/>
              </a:ext>
            </a:extLst>
          </p:cNvPr>
          <p:cNvSpPr/>
          <p:nvPr/>
        </p:nvSpPr>
        <p:spPr>
          <a:xfrm>
            <a:off x="2906486" y="631371"/>
            <a:ext cx="2873828" cy="5595257"/>
          </a:xfrm>
          <a:prstGeom prst="roundRect">
            <a:avLst>
              <a:gd name="adj" fmla="val 10228"/>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C6A172F9-DF24-4BDB-87D0-5CFCEFD2C0A6}"/>
              </a:ext>
            </a:extLst>
          </p:cNvPr>
          <p:cNvSpPr/>
          <p:nvPr/>
        </p:nvSpPr>
        <p:spPr>
          <a:xfrm>
            <a:off x="3478586" y="2024743"/>
            <a:ext cx="1729628" cy="2808512"/>
          </a:xfrm>
          <a:prstGeom prst="roundRect">
            <a:avLst>
              <a:gd name="adj" fmla="val 17769"/>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02835E3-1D45-4A45-A133-0390DC1490AC}"/>
              </a:ext>
            </a:extLst>
          </p:cNvPr>
          <p:cNvSpPr/>
          <p:nvPr/>
        </p:nvSpPr>
        <p:spPr>
          <a:xfrm>
            <a:off x="3239100" y="2189950"/>
            <a:ext cx="2208600" cy="2478098"/>
          </a:xfrm>
          <a:prstGeom prst="roundRect">
            <a:avLst>
              <a:gd name="adj" fmla="val 12355"/>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DE76AB4-E416-4FA8-9A4A-EAD1BE67A357}"/>
              </a:ext>
            </a:extLst>
          </p:cNvPr>
          <p:cNvSpPr/>
          <p:nvPr/>
        </p:nvSpPr>
        <p:spPr>
          <a:xfrm>
            <a:off x="3055863" y="2343429"/>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hlinkClick r:id="rId3" action="ppaction://hlinksldjump"/>
            <a:extLst>
              <a:ext uri="{FF2B5EF4-FFF2-40B4-BE49-F238E27FC236}">
                <a16:creationId xmlns:a16="http://schemas.microsoft.com/office/drawing/2014/main" id="{60BD307A-17AB-4323-8F7D-C15BFC8A8694}"/>
              </a:ext>
            </a:extLst>
          </p:cNvPr>
          <p:cNvSpPr/>
          <p:nvPr/>
        </p:nvSpPr>
        <p:spPr>
          <a:xfrm>
            <a:off x="2912530" y="5628486"/>
            <a:ext cx="2861740" cy="598142"/>
          </a:xfrm>
          <a:custGeom>
            <a:avLst/>
            <a:gdLst>
              <a:gd name="connsiteX0" fmla="*/ 281847 w 2861740"/>
              <a:gd name="connsiteY0" fmla="*/ 0 h 598142"/>
              <a:gd name="connsiteX1" fmla="*/ 2567805 w 2861740"/>
              <a:gd name="connsiteY1" fmla="*/ 0 h 598142"/>
              <a:gd name="connsiteX2" fmla="*/ 2861740 w 2861740"/>
              <a:gd name="connsiteY2" fmla="*/ 293935 h 598142"/>
              <a:gd name="connsiteX3" fmla="*/ 2861740 w 2861740"/>
              <a:gd name="connsiteY3" fmla="*/ 383149 h 598142"/>
              <a:gd name="connsiteX4" fmla="*/ 2850729 w 2861740"/>
              <a:gd name="connsiteY4" fmla="*/ 418620 h 598142"/>
              <a:gd name="connsiteX5" fmla="*/ 2579893 w 2861740"/>
              <a:gd name="connsiteY5" fmla="*/ 598142 h 598142"/>
              <a:gd name="connsiteX6" fmla="*/ 293935 w 2861740"/>
              <a:gd name="connsiteY6" fmla="*/ 598142 h 598142"/>
              <a:gd name="connsiteX7" fmla="*/ 0 w 2861740"/>
              <a:gd name="connsiteY7" fmla="*/ 304207 h 598142"/>
              <a:gd name="connsiteX8" fmla="*/ 0 w 2861740"/>
              <a:gd name="connsiteY8" fmla="*/ 214994 h 598142"/>
              <a:gd name="connsiteX9" fmla="*/ 11011 w 2861740"/>
              <a:gd name="connsiteY9" fmla="*/ 179523 h 598142"/>
              <a:gd name="connsiteX10" fmla="*/ 281847 w 2861740"/>
              <a:gd name="connsiteY10" fmla="*/ 0 h 5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1740" h="598142">
                <a:moveTo>
                  <a:pt x="281847" y="0"/>
                </a:moveTo>
                <a:lnTo>
                  <a:pt x="2567805" y="0"/>
                </a:lnTo>
                <a:cubicBezTo>
                  <a:pt x="2730141" y="0"/>
                  <a:pt x="2861740" y="131599"/>
                  <a:pt x="2861740" y="293935"/>
                </a:cubicBezTo>
                <a:lnTo>
                  <a:pt x="2861740" y="383149"/>
                </a:lnTo>
                <a:lnTo>
                  <a:pt x="2850729" y="418620"/>
                </a:lnTo>
                <a:cubicBezTo>
                  <a:pt x="2806108" y="524118"/>
                  <a:pt x="2701645" y="598142"/>
                  <a:pt x="2579893" y="598142"/>
                </a:cubicBezTo>
                <a:lnTo>
                  <a:pt x="293935" y="598142"/>
                </a:lnTo>
                <a:cubicBezTo>
                  <a:pt x="131599" y="598142"/>
                  <a:pt x="0" y="466543"/>
                  <a:pt x="0" y="304207"/>
                </a:cubicBezTo>
                <a:lnTo>
                  <a:pt x="0" y="214994"/>
                </a:lnTo>
                <a:lnTo>
                  <a:pt x="11011" y="179523"/>
                </a:lnTo>
                <a:cubicBezTo>
                  <a:pt x="55633" y="74025"/>
                  <a:pt x="160095" y="0"/>
                  <a:pt x="281847" y="0"/>
                </a:cubicBezTo>
                <a:close/>
              </a:path>
            </a:pathLst>
          </a:custGeom>
          <a:gradFill flip="none" rotWithShape="1">
            <a:gsLst>
              <a:gs pos="0">
                <a:srgbClr val="0000FF"/>
              </a:gs>
              <a:gs pos="100000">
                <a:srgbClr val="6600C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sz="1400" spc="600" dirty="0">
                <a:latin typeface="Raleway Medium" panose="020B0603030101060003" pitchFamily="34" charset="0"/>
              </a:rPr>
              <a:t>NEXT</a:t>
            </a:r>
          </a:p>
        </p:txBody>
      </p:sp>
      <p:sp>
        <p:nvSpPr>
          <p:cNvPr id="11" name="TextBox 10">
            <a:extLst>
              <a:ext uri="{FF2B5EF4-FFF2-40B4-BE49-F238E27FC236}">
                <a16:creationId xmlns:a16="http://schemas.microsoft.com/office/drawing/2014/main" id="{54507D61-3DEA-4425-95A6-E5D9227FD0A2}"/>
              </a:ext>
            </a:extLst>
          </p:cNvPr>
          <p:cNvSpPr txBox="1"/>
          <p:nvPr/>
        </p:nvSpPr>
        <p:spPr>
          <a:xfrm>
            <a:off x="3055863" y="914400"/>
            <a:ext cx="1109737" cy="369332"/>
          </a:xfrm>
          <a:prstGeom prst="rect">
            <a:avLst/>
          </a:prstGeom>
          <a:noFill/>
        </p:spPr>
        <p:txBody>
          <a:bodyPr wrap="square" rtlCol="0">
            <a:spAutoFit/>
          </a:bodyPr>
          <a:lstStyle/>
          <a:p>
            <a:r>
              <a:rPr lang="en-US" b="1" spc="300" dirty="0">
                <a:solidFill>
                  <a:schemeClr val="bg1"/>
                </a:solidFill>
                <a:latin typeface="Raleway" panose="020B0503030101060003" pitchFamily="34" charset="0"/>
              </a:rPr>
              <a:t>(-_-)</a:t>
            </a:r>
            <a:endParaRPr lang="en-IN" b="1" spc="300" dirty="0">
              <a:solidFill>
                <a:schemeClr val="bg1"/>
              </a:solidFill>
              <a:latin typeface="Raleway" panose="020B0503030101060003" pitchFamily="34" charset="0"/>
            </a:endParaRPr>
          </a:p>
        </p:txBody>
      </p:sp>
      <p:sp>
        <p:nvSpPr>
          <p:cNvPr id="13" name="TextBox 12">
            <a:extLst>
              <a:ext uri="{FF2B5EF4-FFF2-40B4-BE49-F238E27FC236}">
                <a16:creationId xmlns:a16="http://schemas.microsoft.com/office/drawing/2014/main" id="{2D21F15D-2E1A-4FA9-B25D-F0D3E0D7057D}"/>
              </a:ext>
            </a:extLst>
          </p:cNvPr>
          <p:cNvSpPr txBox="1"/>
          <p:nvPr/>
        </p:nvSpPr>
        <p:spPr>
          <a:xfrm>
            <a:off x="691607" y="524131"/>
            <a:ext cx="1200329" cy="5809735"/>
          </a:xfrm>
          <a:prstGeom prst="rect">
            <a:avLst/>
          </a:prstGeom>
          <a:noFill/>
        </p:spPr>
        <p:txBody>
          <a:bodyPr vert="vert270" wrap="square" rtlCol="0">
            <a:spAutoFit/>
          </a:bodyPr>
          <a:lstStyle/>
          <a:p>
            <a:pPr algn="ctr"/>
            <a:r>
              <a:rPr lang="en-US" sz="6600" b="1" spc="600" dirty="0">
                <a:solidFill>
                  <a:schemeClr val="bg1">
                    <a:alpha val="52000"/>
                  </a:schemeClr>
                </a:solidFill>
                <a:latin typeface="Raleway Black" panose="020B0A03030101060003" pitchFamily="34" charset="0"/>
              </a:rPr>
              <a:t>HIGH</a:t>
            </a:r>
            <a:endParaRPr lang="en-IN" sz="6600" b="1" spc="600" dirty="0">
              <a:solidFill>
                <a:schemeClr val="bg1">
                  <a:alpha val="52000"/>
                </a:schemeClr>
              </a:solidFill>
              <a:latin typeface="Raleway Black" panose="020B0A03030101060003" pitchFamily="34" charset="0"/>
            </a:endParaRPr>
          </a:p>
        </p:txBody>
      </p:sp>
      <p:sp>
        <p:nvSpPr>
          <p:cNvPr id="14" name="TextBox 13">
            <a:extLst>
              <a:ext uri="{FF2B5EF4-FFF2-40B4-BE49-F238E27FC236}">
                <a16:creationId xmlns:a16="http://schemas.microsoft.com/office/drawing/2014/main" id="{7A72A576-6EF7-4BAA-8EEB-0A183F96AFC6}"/>
              </a:ext>
            </a:extLst>
          </p:cNvPr>
          <p:cNvSpPr txBox="1"/>
          <p:nvPr/>
        </p:nvSpPr>
        <p:spPr>
          <a:xfrm>
            <a:off x="4069047" y="2501793"/>
            <a:ext cx="1378654" cy="769441"/>
          </a:xfrm>
          <a:prstGeom prst="rect">
            <a:avLst/>
          </a:prstGeom>
          <a:noFill/>
        </p:spPr>
        <p:txBody>
          <a:bodyPr wrap="square" rtlCol="0">
            <a:spAutoFit/>
          </a:bodyPr>
          <a:lstStyle/>
          <a:p>
            <a:pPr algn="ctr"/>
            <a:r>
              <a:rPr lang="en-US" sz="4400" dirty="0">
                <a:solidFill>
                  <a:schemeClr val="tx2">
                    <a:lumMod val="20000"/>
                    <a:lumOff val="80000"/>
                  </a:schemeClr>
                </a:solidFill>
                <a:latin typeface="Raleway Black" panose="020B0A03030101060003" pitchFamily="34" charset="0"/>
              </a:rPr>
              <a:t>(</a:t>
            </a:r>
            <a:r>
              <a:rPr lang="en-IN" sz="4400" dirty="0">
                <a:solidFill>
                  <a:schemeClr val="tx2">
                    <a:lumMod val="20000"/>
                    <a:lumOff val="80000"/>
                  </a:schemeClr>
                </a:solidFill>
                <a:latin typeface="Raleway Black" panose="020B0A03030101060003" pitchFamily="34" charset="0"/>
              </a:rPr>
              <a:t>-.-)</a:t>
            </a:r>
          </a:p>
        </p:txBody>
      </p:sp>
      <p:sp>
        <p:nvSpPr>
          <p:cNvPr id="15" name="Rectangle 14">
            <a:extLst>
              <a:ext uri="{FF2B5EF4-FFF2-40B4-BE49-F238E27FC236}">
                <a16:creationId xmlns:a16="http://schemas.microsoft.com/office/drawing/2014/main" id="{710E5275-25D5-4163-AFEC-A0DB6EF84A29}"/>
              </a:ext>
            </a:extLst>
          </p:cNvPr>
          <p:cNvSpPr/>
          <p:nvPr/>
        </p:nvSpPr>
        <p:spPr>
          <a:xfrm>
            <a:off x="3272364" y="3271234"/>
            <a:ext cx="2136098" cy="461665"/>
          </a:xfrm>
          <a:prstGeom prst="rect">
            <a:avLst/>
          </a:prstGeom>
        </p:spPr>
        <p:txBody>
          <a:bodyPr wrap="none">
            <a:spAutoFit/>
          </a:bodyPr>
          <a:lstStyle/>
          <a:p>
            <a:r>
              <a:rPr lang="en-US" sz="2400" dirty="0">
                <a:solidFill>
                  <a:srgbClr val="6600CC"/>
                </a:solidFill>
                <a:latin typeface="Raleway Medium" panose="020B0603030101060003" pitchFamily="34" charset="0"/>
              </a:rPr>
              <a:t>T</a:t>
            </a:r>
            <a:r>
              <a:rPr lang="en-IN" sz="2400" dirty="0">
                <a:solidFill>
                  <a:srgbClr val="6600CC"/>
                </a:solidFill>
                <a:latin typeface="Raleway Medium" panose="020B0603030101060003" pitchFamily="34" charset="0"/>
              </a:rPr>
              <a:t>EMPERATURE</a:t>
            </a:r>
          </a:p>
        </p:txBody>
      </p:sp>
      <p:pic>
        <p:nvPicPr>
          <p:cNvPr id="33" name="Graphic 32" descr="Circles with lines">
            <a:extLst>
              <a:ext uri="{FF2B5EF4-FFF2-40B4-BE49-F238E27FC236}">
                <a16:creationId xmlns:a16="http://schemas.microsoft.com/office/drawing/2014/main" id="{4832677A-CCD9-4594-AE42-6917DEE312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9677" y="3706465"/>
            <a:ext cx="720000" cy="720000"/>
          </a:xfrm>
          <a:prstGeom prst="rect">
            <a:avLst/>
          </a:prstGeom>
        </p:spPr>
      </p:pic>
      <p:cxnSp>
        <p:nvCxnSpPr>
          <p:cNvPr id="35" name="Straight Connector 34">
            <a:extLst>
              <a:ext uri="{FF2B5EF4-FFF2-40B4-BE49-F238E27FC236}">
                <a16:creationId xmlns:a16="http://schemas.microsoft.com/office/drawing/2014/main" id="{911E6D05-7AF5-4CB4-BFA2-020FCF216FDD}"/>
              </a:ext>
            </a:extLst>
          </p:cNvPr>
          <p:cNvCxnSpPr/>
          <p:nvPr/>
        </p:nvCxnSpPr>
        <p:spPr>
          <a:xfrm>
            <a:off x="4165600" y="1190416"/>
            <a:ext cx="1282100" cy="0"/>
          </a:xfrm>
          <a:prstGeom prst="line">
            <a:avLst/>
          </a:prstGeom>
          <a:ln>
            <a:solidFill>
              <a:schemeClr val="bg1">
                <a:alpha val="92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BC03350-7774-4D81-9FE6-1F1736C9498D}"/>
              </a:ext>
            </a:extLst>
          </p:cNvPr>
          <p:cNvSpPr/>
          <p:nvPr/>
        </p:nvSpPr>
        <p:spPr>
          <a:xfrm>
            <a:off x="6399564" y="631369"/>
            <a:ext cx="4827236" cy="5595257"/>
          </a:xfrm>
          <a:prstGeom prst="roundRect">
            <a:avLst>
              <a:gd name="adj" fmla="val 10228"/>
            </a:avLst>
          </a:prstGeom>
          <a:solidFill>
            <a:schemeClr val="bg1"/>
          </a:soli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F5FC4B0-7710-465F-B268-35C13A517D17}"/>
              </a:ext>
            </a:extLst>
          </p:cNvPr>
          <p:cNvSpPr txBox="1"/>
          <p:nvPr/>
        </p:nvSpPr>
        <p:spPr>
          <a:xfrm>
            <a:off x="8948768" y="752686"/>
            <a:ext cx="2061533" cy="1446550"/>
          </a:xfrm>
          <a:prstGeom prst="rect">
            <a:avLst/>
          </a:prstGeom>
          <a:noFill/>
        </p:spPr>
        <p:txBody>
          <a:bodyPr wrap="square" rtlCol="0">
            <a:spAutoFit/>
          </a:bodyPr>
          <a:lstStyle/>
          <a:p>
            <a:pPr algn="ctr"/>
            <a:r>
              <a:rPr lang="en-US" sz="8800" dirty="0">
                <a:solidFill>
                  <a:schemeClr val="tx2">
                    <a:lumMod val="20000"/>
                    <a:lumOff val="80000"/>
                  </a:schemeClr>
                </a:solidFill>
                <a:latin typeface="Raleway Black" panose="020B0A03030101060003" pitchFamily="34" charset="0"/>
              </a:rPr>
              <a:t>9</a:t>
            </a:r>
            <a:r>
              <a:rPr lang="en-IN" sz="8800" dirty="0">
                <a:solidFill>
                  <a:schemeClr val="tx2">
                    <a:lumMod val="20000"/>
                    <a:lumOff val="80000"/>
                  </a:schemeClr>
                </a:solidFill>
                <a:latin typeface="Raleway Black" panose="020B0A03030101060003" pitchFamily="34" charset="0"/>
              </a:rPr>
              <a:t>9C</a:t>
            </a:r>
          </a:p>
        </p:txBody>
      </p:sp>
      <p:sp>
        <p:nvSpPr>
          <p:cNvPr id="40" name="Rectangle 39">
            <a:extLst>
              <a:ext uri="{FF2B5EF4-FFF2-40B4-BE49-F238E27FC236}">
                <a16:creationId xmlns:a16="http://schemas.microsoft.com/office/drawing/2014/main" id="{1A232E87-78A7-4208-B2E0-96219E3D12F1}"/>
              </a:ext>
            </a:extLst>
          </p:cNvPr>
          <p:cNvSpPr/>
          <p:nvPr/>
        </p:nvSpPr>
        <p:spPr>
          <a:xfrm>
            <a:off x="6761604" y="1498193"/>
            <a:ext cx="2120132" cy="369332"/>
          </a:xfrm>
          <a:prstGeom prst="rect">
            <a:avLst/>
          </a:prstGeom>
        </p:spPr>
        <p:txBody>
          <a:bodyPr wrap="none">
            <a:spAutoFit/>
          </a:bodyPr>
          <a:lstStyle/>
          <a:p>
            <a:r>
              <a:rPr lang="en-US" spc="300" dirty="0">
                <a:solidFill>
                  <a:srgbClr val="6600CC"/>
                </a:solidFill>
                <a:latin typeface="Raleway Medium" panose="020B0603030101060003" pitchFamily="34" charset="0"/>
              </a:rPr>
              <a:t>T</a:t>
            </a:r>
            <a:r>
              <a:rPr lang="en-IN" spc="300" dirty="0">
                <a:solidFill>
                  <a:srgbClr val="6600CC"/>
                </a:solidFill>
                <a:latin typeface="Raleway Medium" panose="020B0603030101060003" pitchFamily="34" charset="0"/>
              </a:rPr>
              <a:t>EMP SENSING</a:t>
            </a:r>
          </a:p>
        </p:txBody>
      </p:sp>
      <p:sp>
        <p:nvSpPr>
          <p:cNvPr id="41" name="Rectangle 40">
            <a:extLst>
              <a:ext uri="{FF2B5EF4-FFF2-40B4-BE49-F238E27FC236}">
                <a16:creationId xmlns:a16="http://schemas.microsoft.com/office/drawing/2014/main" id="{D89ECDA8-CE50-4632-BBAB-78EFD9E6686C}"/>
              </a:ext>
            </a:extLst>
          </p:cNvPr>
          <p:cNvSpPr/>
          <p:nvPr/>
        </p:nvSpPr>
        <p:spPr>
          <a:xfrm>
            <a:off x="6776841" y="2269851"/>
            <a:ext cx="3178487" cy="1323439"/>
          </a:xfrm>
          <a:prstGeom prst="rect">
            <a:avLst/>
          </a:prstGeom>
        </p:spPr>
        <p:txBody>
          <a:bodyPr wrap="square">
            <a:spAutoFit/>
          </a:bodyPr>
          <a:lstStyle/>
          <a:p>
            <a:pPr algn="just"/>
            <a:r>
              <a:rPr lang="en-US" sz="2000" dirty="0">
                <a:latin typeface="Raleway Light" panose="020B0403030101060003" pitchFamily="34" charset="0"/>
              </a:rPr>
              <a:t>The robot is incorporated with thermal </a:t>
            </a:r>
            <a:r>
              <a:rPr lang="en-US" sz="2000" dirty="0" err="1">
                <a:latin typeface="Raleway Light" panose="020B0403030101060003" pitchFamily="34" charset="0"/>
              </a:rPr>
              <a:t>ir</a:t>
            </a:r>
            <a:r>
              <a:rPr lang="en-US" sz="2000" dirty="0">
                <a:latin typeface="Raleway Light" panose="020B0403030101060003" pitchFamily="34" charset="0"/>
              </a:rPr>
              <a:t> sensor to record the temperature of the affected patient ,</a:t>
            </a:r>
            <a:endParaRPr lang="en-IN" sz="2000" dirty="0">
              <a:latin typeface="Raleway Light" panose="020B0403030101060003" pitchFamily="34" charset="0"/>
            </a:endParaRPr>
          </a:p>
        </p:txBody>
      </p:sp>
      <p:sp>
        <p:nvSpPr>
          <p:cNvPr id="39" name="Rectangle: Rounded Corners 38">
            <a:extLst>
              <a:ext uri="{FF2B5EF4-FFF2-40B4-BE49-F238E27FC236}">
                <a16:creationId xmlns:a16="http://schemas.microsoft.com/office/drawing/2014/main" id="{C72420C3-CE59-4450-A9CF-31987303E1C7}"/>
              </a:ext>
            </a:extLst>
          </p:cNvPr>
          <p:cNvSpPr/>
          <p:nvPr/>
        </p:nvSpPr>
        <p:spPr>
          <a:xfrm>
            <a:off x="6871771" y="4090282"/>
            <a:ext cx="1800000" cy="1800000"/>
          </a:xfrm>
          <a:prstGeom prst="roundRect">
            <a:avLst>
              <a:gd name="adj" fmla="val 12781"/>
            </a:avLst>
          </a:prstGeom>
          <a:blipFill dpi="0" rotWithShape="1">
            <a:blip r:embed="rId2"/>
            <a:srcRect/>
            <a:stretch>
              <a:fillRect r="-39000"/>
            </a:stretch>
          </a:blipFill>
          <a:ln>
            <a:noFill/>
          </a:ln>
          <a:effectLst>
            <a:outerShdw blurRad="215900" dist="635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46">
            <a:extLst>
              <a:ext uri="{FF2B5EF4-FFF2-40B4-BE49-F238E27FC236}">
                <a16:creationId xmlns:a16="http://schemas.microsoft.com/office/drawing/2014/main" id="{C75C07D0-3F38-4E34-BB4B-6B88892FCE7F}"/>
              </a:ext>
            </a:extLst>
          </p:cNvPr>
          <p:cNvSpPr/>
          <p:nvPr/>
        </p:nvSpPr>
        <p:spPr>
          <a:xfrm>
            <a:off x="10675959" y="2147295"/>
            <a:ext cx="147878" cy="2160000"/>
          </a:xfrm>
          <a:prstGeom prst="roundRect">
            <a:avLst>
              <a:gd name="adj" fmla="val 50000"/>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Graphic 22" descr="Circles with lines">
            <a:extLst>
              <a:ext uri="{FF2B5EF4-FFF2-40B4-BE49-F238E27FC236}">
                <a16:creationId xmlns:a16="http://schemas.microsoft.com/office/drawing/2014/main" id="{1EBBA966-D911-4F20-9A94-A001BDEAEE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4301" y="4910737"/>
            <a:ext cx="936000" cy="936000"/>
          </a:xfrm>
          <a:prstGeom prst="rect">
            <a:avLst/>
          </a:prstGeom>
        </p:spPr>
      </p:pic>
      <p:sp>
        <p:nvSpPr>
          <p:cNvPr id="25" name="Rectangle: Rounded Corners 24">
            <a:extLst>
              <a:ext uri="{FF2B5EF4-FFF2-40B4-BE49-F238E27FC236}">
                <a16:creationId xmlns:a16="http://schemas.microsoft.com/office/drawing/2014/main" id="{59DA5C53-52A4-4177-A6B2-AC3EB0C7E2DF}"/>
              </a:ext>
            </a:extLst>
          </p:cNvPr>
          <p:cNvSpPr/>
          <p:nvPr/>
        </p:nvSpPr>
        <p:spPr>
          <a:xfrm>
            <a:off x="3055863" y="-3653328"/>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A6867D59-6B9E-4F18-8A58-7568E777B3A4}"/>
              </a:ext>
            </a:extLst>
          </p:cNvPr>
          <p:cNvSpPr txBox="1"/>
          <p:nvPr/>
        </p:nvSpPr>
        <p:spPr>
          <a:xfrm>
            <a:off x="4582885" y="-3494964"/>
            <a:ext cx="864815" cy="769441"/>
          </a:xfrm>
          <a:prstGeom prst="rect">
            <a:avLst/>
          </a:prstGeom>
          <a:noFill/>
        </p:spPr>
        <p:txBody>
          <a:bodyPr wrap="square" rtlCol="0">
            <a:spAutoFit/>
          </a:bodyPr>
          <a:lstStyle/>
          <a:p>
            <a:pPr algn="ctr"/>
            <a:r>
              <a:rPr lang="en-IN" sz="4400" dirty="0">
                <a:solidFill>
                  <a:schemeClr val="tx2">
                    <a:lumMod val="20000"/>
                    <a:lumOff val="80000"/>
                  </a:schemeClr>
                </a:solidFill>
                <a:latin typeface="Raleway Black" panose="020B0A03030101060003" pitchFamily="34" charset="0"/>
              </a:rPr>
              <a:t>03</a:t>
            </a:r>
          </a:p>
        </p:txBody>
      </p:sp>
      <p:sp>
        <p:nvSpPr>
          <p:cNvPr id="27" name="Rectangle 26">
            <a:extLst>
              <a:ext uri="{FF2B5EF4-FFF2-40B4-BE49-F238E27FC236}">
                <a16:creationId xmlns:a16="http://schemas.microsoft.com/office/drawing/2014/main" id="{DE862B38-31FB-4DEE-B4EB-A08AF399A1A4}"/>
              </a:ext>
            </a:extLst>
          </p:cNvPr>
          <p:cNvSpPr/>
          <p:nvPr/>
        </p:nvSpPr>
        <p:spPr>
          <a:xfrm>
            <a:off x="3272364" y="-2725523"/>
            <a:ext cx="1802096" cy="461665"/>
          </a:xfrm>
          <a:prstGeom prst="rect">
            <a:avLst/>
          </a:prstGeom>
        </p:spPr>
        <p:txBody>
          <a:bodyPr wrap="none">
            <a:spAutoFit/>
          </a:bodyPr>
          <a:lstStyle/>
          <a:p>
            <a:r>
              <a:rPr lang="en-IN" sz="2400" dirty="0">
                <a:solidFill>
                  <a:srgbClr val="6600CC"/>
                </a:solidFill>
                <a:latin typeface="Raleway Medium" panose="020B0603030101060003" pitchFamily="34" charset="0"/>
              </a:rPr>
              <a:t>Inheritance</a:t>
            </a:r>
          </a:p>
        </p:txBody>
      </p:sp>
      <p:pic>
        <p:nvPicPr>
          <p:cNvPr id="28" name="Graphic 27" descr="Branching diagram">
            <a:extLst>
              <a:ext uri="{FF2B5EF4-FFF2-40B4-BE49-F238E27FC236}">
                <a16:creationId xmlns:a16="http://schemas.microsoft.com/office/drawing/2014/main" id="{7DCF53C0-FD08-4631-AF8D-259C5C3FF6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36964" y="-2251197"/>
            <a:ext cx="720000" cy="720000"/>
          </a:xfrm>
          <a:prstGeom prst="rect">
            <a:avLst/>
          </a:prstGeom>
        </p:spPr>
      </p:pic>
      <p:sp>
        <p:nvSpPr>
          <p:cNvPr id="29" name="TextBox 28">
            <a:extLst>
              <a:ext uri="{FF2B5EF4-FFF2-40B4-BE49-F238E27FC236}">
                <a16:creationId xmlns:a16="http://schemas.microsoft.com/office/drawing/2014/main" id="{E5B2F62B-C0CA-45D8-BB92-98D27BB945C5}"/>
              </a:ext>
            </a:extLst>
          </p:cNvPr>
          <p:cNvSpPr txBox="1"/>
          <p:nvPr/>
        </p:nvSpPr>
        <p:spPr>
          <a:xfrm>
            <a:off x="17206429" y="752686"/>
            <a:ext cx="1586900" cy="1446550"/>
          </a:xfrm>
          <a:prstGeom prst="rect">
            <a:avLst/>
          </a:prstGeom>
          <a:noFill/>
        </p:spPr>
        <p:txBody>
          <a:bodyPr wrap="square" rtlCol="0">
            <a:spAutoFit/>
          </a:bodyPr>
          <a:lstStyle/>
          <a:p>
            <a:pPr algn="ctr"/>
            <a:r>
              <a:rPr lang="en-IN" sz="8800" dirty="0">
                <a:solidFill>
                  <a:schemeClr val="tx2">
                    <a:lumMod val="20000"/>
                    <a:lumOff val="80000"/>
                  </a:schemeClr>
                </a:solidFill>
                <a:latin typeface="Raleway Black" panose="020B0A03030101060003" pitchFamily="34" charset="0"/>
              </a:rPr>
              <a:t>03</a:t>
            </a:r>
          </a:p>
        </p:txBody>
      </p:sp>
      <p:sp>
        <p:nvSpPr>
          <p:cNvPr id="30" name="Rectangle 29">
            <a:extLst>
              <a:ext uri="{FF2B5EF4-FFF2-40B4-BE49-F238E27FC236}">
                <a16:creationId xmlns:a16="http://schemas.microsoft.com/office/drawing/2014/main" id="{151778F1-6538-4DE8-A992-A31D6584A81D}"/>
              </a:ext>
            </a:extLst>
          </p:cNvPr>
          <p:cNvSpPr/>
          <p:nvPr/>
        </p:nvSpPr>
        <p:spPr>
          <a:xfrm>
            <a:off x="14544632" y="1498193"/>
            <a:ext cx="2138727" cy="369332"/>
          </a:xfrm>
          <a:prstGeom prst="rect">
            <a:avLst/>
          </a:prstGeom>
        </p:spPr>
        <p:txBody>
          <a:bodyPr wrap="none">
            <a:spAutoFit/>
          </a:bodyPr>
          <a:lstStyle/>
          <a:p>
            <a:r>
              <a:rPr lang="en-IN" spc="300" dirty="0">
                <a:solidFill>
                  <a:srgbClr val="6600CC"/>
                </a:solidFill>
                <a:latin typeface="Raleway Medium" panose="020B0603030101060003" pitchFamily="34" charset="0"/>
              </a:rPr>
              <a:t>INHERITANCE</a:t>
            </a:r>
          </a:p>
        </p:txBody>
      </p:sp>
      <p:sp>
        <p:nvSpPr>
          <p:cNvPr id="32" name="Rectangle 31">
            <a:extLst>
              <a:ext uri="{FF2B5EF4-FFF2-40B4-BE49-F238E27FC236}">
                <a16:creationId xmlns:a16="http://schemas.microsoft.com/office/drawing/2014/main" id="{6F1DD303-5C69-488E-AC41-B8ABF18EA3E1}"/>
              </a:ext>
            </a:extLst>
          </p:cNvPr>
          <p:cNvSpPr/>
          <p:nvPr/>
        </p:nvSpPr>
        <p:spPr>
          <a:xfrm>
            <a:off x="14559869" y="2269851"/>
            <a:ext cx="3178487" cy="1107996"/>
          </a:xfrm>
          <a:prstGeom prst="rect">
            <a:avLst/>
          </a:prstGeom>
        </p:spPr>
        <p:txBody>
          <a:bodyPr wrap="square">
            <a:spAutoFit/>
          </a:bodyPr>
          <a:lstStyle/>
          <a:p>
            <a:pPr algn="just"/>
            <a:r>
              <a:rPr lang="en-US" sz="1100" dirty="0">
                <a:latin typeface="Raleway Light" panose="020B0403030101060003" pitchFamily="34" charset="0"/>
              </a:rPr>
              <a:t>This is a special feature of Object Oriented Programming in Java. It lets programmers create new classes that share some of the attributes of existing classes. This lets us build on previous work without reinventing the wheel.</a:t>
            </a:r>
            <a:endParaRPr lang="en-IN" sz="1100" dirty="0">
              <a:latin typeface="Raleway Light" panose="020B0403030101060003" pitchFamily="34" charset="0"/>
            </a:endParaRPr>
          </a:p>
        </p:txBody>
      </p:sp>
      <p:sp>
        <p:nvSpPr>
          <p:cNvPr id="34" name="Rectangle: Rounded Corners 33">
            <a:extLst>
              <a:ext uri="{FF2B5EF4-FFF2-40B4-BE49-F238E27FC236}">
                <a16:creationId xmlns:a16="http://schemas.microsoft.com/office/drawing/2014/main" id="{26E2777E-7FDF-46EA-B963-67CA94E2A8CB}"/>
              </a:ext>
            </a:extLst>
          </p:cNvPr>
          <p:cNvSpPr/>
          <p:nvPr/>
        </p:nvSpPr>
        <p:spPr>
          <a:xfrm>
            <a:off x="14654799" y="4090282"/>
            <a:ext cx="1800000" cy="1800000"/>
          </a:xfrm>
          <a:prstGeom prst="roundRect">
            <a:avLst>
              <a:gd name="adj" fmla="val 12781"/>
            </a:avLst>
          </a:prstGeom>
          <a:blipFill dpi="0" rotWithShape="1">
            <a:blip r:embed="rId8"/>
            <a:srcRect/>
            <a:stretch>
              <a:fillRect r="-70000"/>
            </a:stretch>
          </a:blipFill>
          <a:ln>
            <a:noFill/>
          </a:ln>
          <a:effectLst>
            <a:outerShdw blurRad="215900" dist="635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Graphic 37" descr="Branching diagram">
            <a:extLst>
              <a:ext uri="{FF2B5EF4-FFF2-40B4-BE49-F238E27FC236}">
                <a16:creationId xmlns:a16="http://schemas.microsoft.com/office/drawing/2014/main" id="{41F73F0B-5EB9-4052-8E00-604C31FEF5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990987" y="4908941"/>
            <a:ext cx="936000" cy="936000"/>
          </a:xfrm>
          <a:prstGeom prst="rect">
            <a:avLst/>
          </a:prstGeom>
        </p:spPr>
      </p:pic>
    </p:spTree>
    <p:extLst>
      <p:ext uri="{BB962C8B-B14F-4D97-AF65-F5344CB8AC3E}">
        <p14:creationId xmlns:p14="http://schemas.microsoft.com/office/powerpoint/2010/main" val="3815493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TotalTime>
  <Words>2138</Words>
  <Application>Microsoft Office PowerPoint</Application>
  <PresentationFormat>Widescreen</PresentationFormat>
  <Paragraphs>339</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arial</vt:lpstr>
      <vt:lpstr>arial</vt:lpstr>
      <vt:lpstr>Calibri</vt:lpstr>
      <vt:lpstr>Calibri Light</vt:lpstr>
      <vt:lpstr>Montserrat</vt:lpstr>
      <vt:lpstr>Open Sans Light</vt:lpstr>
      <vt:lpstr>Oswald</vt:lpstr>
      <vt:lpstr>Oswald Light</vt:lpstr>
      <vt:lpstr>Raleway</vt:lpstr>
      <vt:lpstr>Raleway Black</vt:lpstr>
      <vt:lpstr>Raleway Light</vt:lpstr>
      <vt:lpstr>Raleway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KAILASH SARAVANAN</cp:lastModifiedBy>
  <cp:revision>40</cp:revision>
  <dcterms:created xsi:type="dcterms:W3CDTF">2020-09-21T17:32:05Z</dcterms:created>
  <dcterms:modified xsi:type="dcterms:W3CDTF">2020-12-23T07:09:33Z</dcterms:modified>
</cp:coreProperties>
</file>